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Poppins" panose="020B0502040204020203" pitchFamily="2" charset="0"/>
      <p:regular r:id="rId17"/>
    </p:embeddedFont>
    <p:embeddedFont>
      <p:font typeface="Poppins Bold" panose="020B0604020202020204" charset="0"/>
      <p:regular r:id="rId18"/>
    </p:embeddedFont>
    <p:embeddedFont>
      <p:font typeface="Poppins Ultra-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926"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9.sv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9.svg"/></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Layout" Target="../slideLayouts/slideLayout7.xml"/><Relationship Id="rId7" Type="http://schemas.openxmlformats.org/officeDocument/2006/relationships/image" Target="../media/image36.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40.svg"/><Relationship Id="rId2" Type="http://schemas.openxmlformats.org/officeDocument/2006/relationships/image" Target="../media/image38.jpe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9.sv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3.jpeg"/><Relationship Id="rId7"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5.jpeg"/><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8.png"/><Relationship Id="rId7"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28.png"/><Relationship Id="rId3" Type="http://schemas.openxmlformats.org/officeDocument/2006/relationships/image" Target="../media/image21.svg"/><Relationship Id="rId7" Type="http://schemas.openxmlformats.org/officeDocument/2006/relationships/image" Target="../media/image25.svg"/><Relationship Id="rId12" Type="http://schemas.openxmlformats.org/officeDocument/2006/relationships/image" Target="../media/image9.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8.png"/><Relationship Id="rId5" Type="http://schemas.openxmlformats.org/officeDocument/2006/relationships/image" Target="../media/image23.svg"/><Relationship Id="rId10" Type="http://schemas.openxmlformats.org/officeDocument/2006/relationships/image" Target="../media/image7.png"/><Relationship Id="rId4" Type="http://schemas.openxmlformats.org/officeDocument/2006/relationships/image" Target="../media/image22.png"/><Relationship Id="rId9" Type="http://schemas.openxmlformats.org/officeDocument/2006/relationships/image" Target="../media/image27.svg"/><Relationship Id="rId14" Type="http://schemas.openxmlformats.org/officeDocument/2006/relationships/image" Target="../media/image29.sv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BC87C"/>
        </a:solidFill>
        <a:effectLst/>
      </p:bgPr>
    </p:bg>
    <p:spTree>
      <p:nvGrpSpPr>
        <p:cNvPr id="1" name=""/>
        <p:cNvGrpSpPr/>
        <p:nvPr/>
      </p:nvGrpSpPr>
      <p:grpSpPr>
        <a:xfrm>
          <a:off x="0" y="0"/>
          <a:ext cx="0" cy="0"/>
          <a:chOff x="0" y="0"/>
          <a:chExt cx="0" cy="0"/>
        </a:xfrm>
      </p:grpSpPr>
      <p:sp>
        <p:nvSpPr>
          <p:cNvPr id="2" name="Freeform 2"/>
          <p:cNvSpPr/>
          <p:nvPr/>
        </p:nvSpPr>
        <p:spPr>
          <a:xfrm>
            <a:off x="-3063033" y="1700631"/>
            <a:ext cx="10165494" cy="10165494"/>
          </a:xfrm>
          <a:custGeom>
            <a:avLst/>
            <a:gdLst/>
            <a:ahLst/>
            <a:cxnLst/>
            <a:rect l="l" t="t" r="r" b="b"/>
            <a:pathLst>
              <a:path w="10165494" h="10165494">
                <a:moveTo>
                  <a:pt x="0" y="0"/>
                </a:moveTo>
                <a:lnTo>
                  <a:pt x="10165494" y="0"/>
                </a:lnTo>
                <a:lnTo>
                  <a:pt x="10165494" y="10165494"/>
                </a:lnTo>
                <a:lnTo>
                  <a:pt x="0" y="10165494"/>
                </a:lnTo>
                <a:lnTo>
                  <a:pt x="0" y="0"/>
                </a:lnTo>
                <a:close/>
              </a:path>
            </a:pathLst>
          </a:custGeom>
          <a:blipFill>
            <a:blip r:embed="rId2">
              <a:alphaModFix amt="6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3580787">
            <a:off x="7603516" y="933287"/>
            <a:ext cx="11826569" cy="10348248"/>
            <a:chOff x="0" y="0"/>
            <a:chExt cx="812800" cy="711200"/>
          </a:xfrm>
        </p:grpSpPr>
        <p:sp>
          <p:nvSpPr>
            <p:cNvPr id="4" name="Freeform 4"/>
            <p:cNvSpPr/>
            <p:nvPr/>
          </p:nvSpPr>
          <p:spPr>
            <a:xfrm>
              <a:off x="25760" y="37989"/>
              <a:ext cx="761281" cy="673211"/>
            </a:xfrm>
            <a:custGeom>
              <a:avLst/>
              <a:gdLst/>
              <a:ahLst/>
              <a:cxnLst/>
              <a:rect l="l" t="t" r="r" b="b"/>
              <a:pathLst>
                <a:path w="761281" h="673211">
                  <a:moveTo>
                    <a:pt x="413118" y="18848"/>
                  </a:moveTo>
                  <a:lnTo>
                    <a:pt x="754562" y="616374"/>
                  </a:lnTo>
                  <a:cubicBezTo>
                    <a:pt x="761280" y="628132"/>
                    <a:pt x="761232" y="642577"/>
                    <a:pt x="754435" y="654290"/>
                  </a:cubicBezTo>
                  <a:cubicBezTo>
                    <a:pt x="747638" y="666002"/>
                    <a:pt x="735120" y="673211"/>
                    <a:pt x="721578" y="673211"/>
                  </a:cubicBezTo>
                  <a:lnTo>
                    <a:pt x="39702" y="673211"/>
                  </a:lnTo>
                  <a:cubicBezTo>
                    <a:pt x="26160" y="673211"/>
                    <a:pt x="13642" y="666002"/>
                    <a:pt x="6845" y="654290"/>
                  </a:cubicBezTo>
                  <a:cubicBezTo>
                    <a:pt x="48" y="642577"/>
                    <a:pt x="0" y="628132"/>
                    <a:pt x="6718" y="616374"/>
                  </a:cubicBezTo>
                  <a:lnTo>
                    <a:pt x="348162" y="18848"/>
                  </a:lnTo>
                  <a:cubicBezTo>
                    <a:pt x="354822" y="7193"/>
                    <a:pt x="367216" y="0"/>
                    <a:pt x="380640" y="0"/>
                  </a:cubicBezTo>
                  <a:cubicBezTo>
                    <a:pt x="394064" y="0"/>
                    <a:pt x="406458" y="7193"/>
                    <a:pt x="413118" y="18848"/>
                  </a:cubicBezTo>
                  <a:close/>
                </a:path>
              </a:pathLst>
            </a:custGeom>
            <a:solidFill>
              <a:srgbClr val="FFDE59">
                <a:alpha val="49804"/>
              </a:srgbClr>
            </a:solidFill>
          </p:spPr>
        </p:sp>
        <p:sp>
          <p:nvSpPr>
            <p:cNvPr id="5" name="TextBox 5"/>
            <p:cNvSpPr txBox="1"/>
            <p:nvPr/>
          </p:nvSpPr>
          <p:spPr>
            <a:xfrm>
              <a:off x="127000" y="292100"/>
              <a:ext cx="558800" cy="3683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rot="-2700000">
            <a:off x="7684622" y="670991"/>
            <a:ext cx="10291819" cy="9005341"/>
            <a:chOff x="0" y="0"/>
            <a:chExt cx="812800" cy="711200"/>
          </a:xfrm>
        </p:grpSpPr>
        <p:sp>
          <p:nvSpPr>
            <p:cNvPr id="7" name="Freeform 7"/>
            <p:cNvSpPr/>
            <p:nvPr/>
          </p:nvSpPr>
          <p:spPr>
            <a:xfrm>
              <a:off x="29601" y="43654"/>
              <a:ext cx="753598" cy="667546"/>
            </a:xfrm>
            <a:custGeom>
              <a:avLst/>
              <a:gdLst/>
              <a:ahLst/>
              <a:cxnLst/>
              <a:rect l="l" t="t" r="r" b="b"/>
              <a:pathLst>
                <a:path w="753598" h="667546">
                  <a:moveTo>
                    <a:pt x="414121" y="21659"/>
                  </a:moveTo>
                  <a:lnTo>
                    <a:pt x="745877" y="602233"/>
                  </a:lnTo>
                  <a:cubicBezTo>
                    <a:pt x="753598" y="615744"/>
                    <a:pt x="753543" y="632344"/>
                    <a:pt x="745732" y="645803"/>
                  </a:cubicBezTo>
                  <a:cubicBezTo>
                    <a:pt x="737921" y="659262"/>
                    <a:pt x="723536" y="667546"/>
                    <a:pt x="707975" y="667546"/>
                  </a:cubicBezTo>
                  <a:lnTo>
                    <a:pt x="45623" y="667546"/>
                  </a:lnTo>
                  <a:cubicBezTo>
                    <a:pt x="30062" y="667546"/>
                    <a:pt x="15677" y="659262"/>
                    <a:pt x="7866" y="645803"/>
                  </a:cubicBezTo>
                  <a:cubicBezTo>
                    <a:pt x="55" y="632344"/>
                    <a:pt x="0" y="615744"/>
                    <a:pt x="7721" y="602233"/>
                  </a:cubicBezTo>
                  <a:lnTo>
                    <a:pt x="339477" y="21659"/>
                  </a:lnTo>
                  <a:cubicBezTo>
                    <a:pt x="347131" y="8266"/>
                    <a:pt x="361373" y="0"/>
                    <a:pt x="376799" y="0"/>
                  </a:cubicBezTo>
                  <a:cubicBezTo>
                    <a:pt x="392225" y="0"/>
                    <a:pt x="406467" y="8266"/>
                    <a:pt x="414121" y="21659"/>
                  </a:cubicBezTo>
                  <a:close/>
                </a:path>
              </a:pathLst>
            </a:custGeom>
            <a:solidFill>
              <a:srgbClr val="FFDE59"/>
            </a:solidFill>
          </p:spPr>
        </p:sp>
        <p:sp>
          <p:nvSpPr>
            <p:cNvPr id="8" name="TextBox 8"/>
            <p:cNvSpPr txBox="1"/>
            <p:nvPr/>
          </p:nvSpPr>
          <p:spPr>
            <a:xfrm>
              <a:off x="127000" y="292100"/>
              <a:ext cx="558800" cy="36830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rot="-5403697">
            <a:off x="8323798" y="-1610102"/>
            <a:ext cx="4238931" cy="20927779"/>
          </a:xfrm>
          <a:custGeom>
            <a:avLst/>
            <a:gdLst/>
            <a:ahLst/>
            <a:cxnLst/>
            <a:rect l="l" t="t" r="r" b="b"/>
            <a:pathLst>
              <a:path w="4238931" h="20927779">
                <a:moveTo>
                  <a:pt x="0" y="0"/>
                </a:moveTo>
                <a:lnTo>
                  <a:pt x="4238930" y="0"/>
                </a:lnTo>
                <a:lnTo>
                  <a:pt x="4238930" y="20927779"/>
                </a:lnTo>
                <a:lnTo>
                  <a:pt x="0" y="20927779"/>
                </a:lnTo>
                <a:lnTo>
                  <a:pt x="0" y="0"/>
                </a:lnTo>
                <a:close/>
              </a:path>
            </a:pathLst>
          </a:custGeom>
          <a:blipFill>
            <a:blip r:embed="rId4">
              <a:extLst>
                <a:ext uri="{96DAC541-7B7A-43D3-8B79-37D633B846F1}">
                  <asvg:svgBlip xmlns:asvg="http://schemas.microsoft.com/office/drawing/2016/SVG/main" r:embed="rId5"/>
                </a:ext>
              </a:extLst>
            </a:blip>
            <a:stretch>
              <a:fillRect l="-354246" t="-123749" r="-674533" b="-85216"/>
            </a:stretch>
          </a:blipFill>
        </p:spPr>
      </p:sp>
      <p:sp>
        <p:nvSpPr>
          <p:cNvPr id="10" name="Freeform 10"/>
          <p:cNvSpPr/>
          <p:nvPr/>
        </p:nvSpPr>
        <p:spPr>
          <a:xfrm>
            <a:off x="1028700" y="1795881"/>
            <a:ext cx="991014" cy="991014"/>
          </a:xfrm>
          <a:custGeom>
            <a:avLst/>
            <a:gdLst/>
            <a:ahLst/>
            <a:cxnLst/>
            <a:rect l="l" t="t" r="r" b="b"/>
            <a:pathLst>
              <a:path w="991014" h="991014">
                <a:moveTo>
                  <a:pt x="0" y="0"/>
                </a:moveTo>
                <a:lnTo>
                  <a:pt x="991014" y="0"/>
                </a:lnTo>
                <a:lnTo>
                  <a:pt x="991014" y="991014"/>
                </a:lnTo>
                <a:lnTo>
                  <a:pt x="0" y="9910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AutoShape 11"/>
          <p:cNvSpPr/>
          <p:nvPr/>
        </p:nvSpPr>
        <p:spPr>
          <a:xfrm>
            <a:off x="1028700" y="3015495"/>
            <a:ext cx="3784508" cy="0"/>
          </a:xfrm>
          <a:prstGeom prst="line">
            <a:avLst/>
          </a:prstGeom>
          <a:ln w="66675" cap="flat">
            <a:solidFill>
              <a:srgbClr val="FFFFFF"/>
            </a:solidFill>
            <a:prstDash val="solid"/>
            <a:headEnd type="none" w="sm" len="sm"/>
            <a:tailEnd type="none" w="sm" len="sm"/>
          </a:ln>
        </p:spPr>
      </p:sp>
      <p:sp>
        <p:nvSpPr>
          <p:cNvPr id="12" name="AutoShape 12"/>
          <p:cNvSpPr/>
          <p:nvPr/>
        </p:nvSpPr>
        <p:spPr>
          <a:xfrm>
            <a:off x="16693894" y="8331027"/>
            <a:ext cx="1594106" cy="0"/>
          </a:xfrm>
          <a:prstGeom prst="line">
            <a:avLst/>
          </a:prstGeom>
          <a:ln w="104775" cap="flat">
            <a:solidFill>
              <a:srgbClr val="000000">
                <a:alpha val="6667"/>
              </a:srgbClr>
            </a:solidFill>
            <a:prstDash val="solid"/>
            <a:headEnd type="oval" w="lg" len="lg"/>
            <a:tailEnd type="none" w="sm" len="sm"/>
          </a:ln>
        </p:spPr>
      </p:sp>
      <p:sp>
        <p:nvSpPr>
          <p:cNvPr id="13" name="AutoShape 13"/>
          <p:cNvSpPr/>
          <p:nvPr/>
        </p:nvSpPr>
        <p:spPr>
          <a:xfrm>
            <a:off x="16269113" y="9248775"/>
            <a:ext cx="2018887" cy="0"/>
          </a:xfrm>
          <a:prstGeom prst="line">
            <a:avLst/>
          </a:prstGeom>
          <a:ln w="104775" cap="flat">
            <a:solidFill>
              <a:srgbClr val="000000">
                <a:alpha val="6667"/>
              </a:srgbClr>
            </a:solidFill>
            <a:prstDash val="solid"/>
            <a:headEnd type="oval" w="lg" len="lg"/>
            <a:tailEnd type="none" w="sm" len="sm"/>
          </a:ln>
        </p:spPr>
      </p:sp>
      <p:sp>
        <p:nvSpPr>
          <p:cNvPr id="14" name="AutoShape 14"/>
          <p:cNvSpPr/>
          <p:nvPr/>
        </p:nvSpPr>
        <p:spPr>
          <a:xfrm>
            <a:off x="17490947" y="8789901"/>
            <a:ext cx="1594106" cy="0"/>
          </a:xfrm>
          <a:prstGeom prst="line">
            <a:avLst/>
          </a:prstGeom>
          <a:ln w="104775" cap="flat">
            <a:solidFill>
              <a:srgbClr val="000000">
                <a:alpha val="6667"/>
              </a:srgbClr>
            </a:solidFill>
            <a:prstDash val="solid"/>
            <a:headEnd type="oval" w="lg" len="lg"/>
            <a:tailEnd type="none" w="sm" len="sm"/>
          </a:ln>
        </p:spPr>
      </p:sp>
      <p:sp>
        <p:nvSpPr>
          <p:cNvPr id="15" name="Freeform 15"/>
          <p:cNvSpPr/>
          <p:nvPr/>
        </p:nvSpPr>
        <p:spPr>
          <a:xfrm>
            <a:off x="923925" y="7615296"/>
            <a:ext cx="1907868" cy="1905483"/>
          </a:xfrm>
          <a:custGeom>
            <a:avLst/>
            <a:gdLst/>
            <a:ahLst/>
            <a:cxnLst/>
            <a:rect l="l" t="t" r="r" b="b"/>
            <a:pathLst>
              <a:path w="1907868" h="1905483">
                <a:moveTo>
                  <a:pt x="0" y="0"/>
                </a:moveTo>
                <a:lnTo>
                  <a:pt x="1907868" y="0"/>
                </a:lnTo>
                <a:lnTo>
                  <a:pt x="1907868" y="1905483"/>
                </a:lnTo>
                <a:lnTo>
                  <a:pt x="0" y="1905483"/>
                </a:lnTo>
                <a:lnTo>
                  <a:pt x="0" y="0"/>
                </a:lnTo>
                <a:close/>
              </a:path>
            </a:pathLst>
          </a:custGeom>
          <a:blipFill>
            <a:blip r:embed="rId8"/>
            <a:stretch>
              <a:fillRect/>
            </a:stretch>
          </a:blipFill>
        </p:spPr>
      </p:sp>
      <p:grpSp>
        <p:nvGrpSpPr>
          <p:cNvPr id="16" name="Group 16"/>
          <p:cNvGrpSpPr/>
          <p:nvPr/>
        </p:nvGrpSpPr>
        <p:grpSpPr>
          <a:xfrm>
            <a:off x="1057689" y="7769495"/>
            <a:ext cx="1597085" cy="1597085"/>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9" name="Freeform 19"/>
          <p:cNvSpPr/>
          <p:nvPr/>
        </p:nvSpPr>
        <p:spPr>
          <a:xfrm>
            <a:off x="1465117" y="8385011"/>
            <a:ext cx="782229" cy="487826"/>
          </a:xfrm>
          <a:custGeom>
            <a:avLst/>
            <a:gdLst/>
            <a:ahLst/>
            <a:cxnLst/>
            <a:rect l="l" t="t" r="r" b="b"/>
            <a:pathLst>
              <a:path w="782229" h="487826">
                <a:moveTo>
                  <a:pt x="0" y="0"/>
                </a:moveTo>
                <a:lnTo>
                  <a:pt x="782229" y="0"/>
                </a:lnTo>
                <a:lnTo>
                  <a:pt x="782229" y="487826"/>
                </a:lnTo>
                <a:lnTo>
                  <a:pt x="0" y="48782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0" name="TextBox 20"/>
          <p:cNvSpPr txBox="1"/>
          <p:nvPr/>
        </p:nvSpPr>
        <p:spPr>
          <a:xfrm>
            <a:off x="1028700" y="3244095"/>
            <a:ext cx="9124948" cy="2490089"/>
          </a:xfrm>
          <a:prstGeom prst="rect">
            <a:avLst/>
          </a:prstGeom>
        </p:spPr>
        <p:txBody>
          <a:bodyPr lIns="0" tIns="0" rIns="0" bIns="0" rtlCol="0" anchor="t">
            <a:spAutoFit/>
          </a:bodyPr>
          <a:lstStyle/>
          <a:p>
            <a:pPr algn="l">
              <a:lnSpc>
                <a:spcPts val="9327"/>
              </a:lnSpc>
            </a:pPr>
            <a:r>
              <a:rPr lang="en-US" sz="8799" b="1">
                <a:solidFill>
                  <a:srgbClr val="FFFFFF"/>
                </a:solidFill>
                <a:latin typeface="Poppins Ultra-Bold"/>
                <a:ea typeface="Poppins Ultra-Bold"/>
                <a:cs typeface="Poppins Ultra-Bold"/>
                <a:sym typeface="Poppins Ultra-Bold"/>
              </a:rPr>
              <a:t>invoice generation App</a:t>
            </a:r>
          </a:p>
        </p:txBody>
      </p:sp>
      <p:sp>
        <p:nvSpPr>
          <p:cNvPr id="21" name="TextBox 21"/>
          <p:cNvSpPr txBox="1"/>
          <p:nvPr/>
        </p:nvSpPr>
        <p:spPr>
          <a:xfrm>
            <a:off x="2204650" y="1999796"/>
            <a:ext cx="3612805" cy="477774"/>
          </a:xfrm>
          <a:prstGeom prst="rect">
            <a:avLst/>
          </a:prstGeom>
        </p:spPr>
        <p:txBody>
          <a:bodyPr lIns="0" tIns="0" rIns="0" bIns="0" rtlCol="0" anchor="t">
            <a:spAutoFit/>
          </a:bodyPr>
          <a:lstStyle/>
          <a:p>
            <a:pPr algn="l">
              <a:lnSpc>
                <a:spcPts val="3497"/>
              </a:lnSpc>
            </a:pPr>
            <a:r>
              <a:rPr lang="en-US" sz="3299">
                <a:solidFill>
                  <a:srgbClr val="FFFFFF"/>
                </a:solidFill>
                <a:latin typeface="Poppins"/>
                <a:ea typeface="Poppins"/>
                <a:cs typeface="Poppins"/>
                <a:sym typeface="Poppins"/>
              </a:rPr>
              <a:t>Group 5</a:t>
            </a:r>
          </a:p>
        </p:txBody>
      </p:sp>
      <p:sp>
        <p:nvSpPr>
          <p:cNvPr id="22" name="TextBox 22"/>
          <p:cNvSpPr txBox="1"/>
          <p:nvPr/>
        </p:nvSpPr>
        <p:spPr>
          <a:xfrm>
            <a:off x="1028700" y="5915159"/>
            <a:ext cx="7621625" cy="795147"/>
          </a:xfrm>
          <a:prstGeom prst="rect">
            <a:avLst/>
          </a:prstGeom>
        </p:spPr>
        <p:txBody>
          <a:bodyPr lIns="0" tIns="0" rIns="0" bIns="0" rtlCol="0" anchor="t">
            <a:spAutoFit/>
          </a:bodyPr>
          <a:lstStyle/>
          <a:p>
            <a:pPr algn="l">
              <a:lnSpc>
                <a:spcPts val="3144"/>
              </a:lnSpc>
            </a:pPr>
            <a:r>
              <a:rPr lang="en-US" sz="2400">
                <a:solidFill>
                  <a:srgbClr val="FFFFFF"/>
                </a:solidFill>
                <a:latin typeface="Poppins"/>
                <a:ea typeface="Poppins"/>
                <a:cs typeface="Poppins"/>
                <a:sym typeface="Poppins"/>
              </a:rPr>
              <a:t>A Application made for invoice generation for super-markets or departmental store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7377581" y="0"/>
            <a:ext cx="1851143" cy="10287000"/>
            <a:chOff x="0" y="0"/>
            <a:chExt cx="487544" cy="2709333"/>
          </a:xfrm>
        </p:grpSpPr>
        <p:sp>
          <p:nvSpPr>
            <p:cNvPr id="3" name="Freeform 3"/>
            <p:cNvSpPr/>
            <p:nvPr/>
          </p:nvSpPr>
          <p:spPr>
            <a:xfrm>
              <a:off x="0" y="0"/>
              <a:ext cx="487544" cy="2709333"/>
            </a:xfrm>
            <a:custGeom>
              <a:avLst/>
              <a:gdLst/>
              <a:ahLst/>
              <a:cxnLst/>
              <a:rect l="l" t="t" r="r" b="b"/>
              <a:pathLst>
                <a:path w="487544" h="2709333">
                  <a:moveTo>
                    <a:pt x="0" y="0"/>
                  </a:moveTo>
                  <a:lnTo>
                    <a:pt x="487544" y="0"/>
                  </a:lnTo>
                  <a:lnTo>
                    <a:pt x="487544" y="2709333"/>
                  </a:lnTo>
                  <a:lnTo>
                    <a:pt x="0" y="2709333"/>
                  </a:lnTo>
                  <a:close/>
                </a:path>
              </a:pathLst>
            </a:custGeom>
            <a:solidFill>
              <a:srgbClr val="3BC87C"/>
            </a:solidFill>
          </p:spPr>
        </p:sp>
        <p:sp>
          <p:nvSpPr>
            <p:cNvPr id="4" name="TextBox 4"/>
            <p:cNvSpPr txBox="1"/>
            <p:nvPr/>
          </p:nvSpPr>
          <p:spPr>
            <a:xfrm>
              <a:off x="0" y="-38100"/>
              <a:ext cx="487544" cy="27474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9427831">
            <a:off x="16074307" y="6942638"/>
            <a:ext cx="3897905" cy="3410667"/>
            <a:chOff x="0" y="0"/>
            <a:chExt cx="812800" cy="711200"/>
          </a:xfrm>
        </p:grpSpPr>
        <p:sp>
          <p:nvSpPr>
            <p:cNvPr id="6" name="Freeform 6"/>
            <p:cNvSpPr/>
            <p:nvPr/>
          </p:nvSpPr>
          <p:spPr>
            <a:xfrm>
              <a:off x="78157" y="115262"/>
              <a:ext cx="656487" cy="595938"/>
            </a:xfrm>
            <a:custGeom>
              <a:avLst/>
              <a:gdLst/>
              <a:ahLst/>
              <a:cxnLst/>
              <a:rect l="l" t="t" r="r" b="b"/>
              <a:pathLst>
                <a:path w="656487" h="595938">
                  <a:moveTo>
                    <a:pt x="426785" y="57186"/>
                  </a:moveTo>
                  <a:lnTo>
                    <a:pt x="636101" y="423490"/>
                  </a:lnTo>
                  <a:cubicBezTo>
                    <a:pt x="656486" y="459164"/>
                    <a:pt x="656340" y="502992"/>
                    <a:pt x="635717" y="538529"/>
                  </a:cubicBezTo>
                  <a:cubicBezTo>
                    <a:pt x="615094" y="574066"/>
                    <a:pt x="577113" y="595938"/>
                    <a:pt x="536026" y="595938"/>
                  </a:cubicBezTo>
                  <a:lnTo>
                    <a:pt x="120460" y="595938"/>
                  </a:lnTo>
                  <a:cubicBezTo>
                    <a:pt x="79373" y="595938"/>
                    <a:pt x="41392" y="574066"/>
                    <a:pt x="20769" y="538529"/>
                  </a:cubicBezTo>
                  <a:cubicBezTo>
                    <a:pt x="146" y="502992"/>
                    <a:pt x="0" y="459164"/>
                    <a:pt x="20385" y="423490"/>
                  </a:cubicBezTo>
                  <a:lnTo>
                    <a:pt x="229701" y="57186"/>
                  </a:lnTo>
                  <a:cubicBezTo>
                    <a:pt x="249908" y="21824"/>
                    <a:pt x="287514" y="0"/>
                    <a:pt x="328243" y="0"/>
                  </a:cubicBezTo>
                  <a:cubicBezTo>
                    <a:pt x="368972" y="0"/>
                    <a:pt x="406578" y="21824"/>
                    <a:pt x="426785" y="57186"/>
                  </a:cubicBezTo>
                  <a:close/>
                </a:path>
              </a:pathLst>
            </a:custGeom>
            <a:solidFill>
              <a:srgbClr val="FFDE59">
                <a:alpha val="64706"/>
              </a:srgbClr>
            </a:solidFill>
          </p:spPr>
        </p:sp>
        <p:sp>
          <p:nvSpPr>
            <p:cNvPr id="7" name="TextBox 7"/>
            <p:cNvSpPr txBox="1"/>
            <p:nvPr/>
          </p:nvSpPr>
          <p:spPr>
            <a:xfrm>
              <a:off x="127000" y="292100"/>
              <a:ext cx="558800" cy="3683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rot="-7725038">
            <a:off x="15924364" y="6767627"/>
            <a:ext cx="3847745" cy="3366777"/>
            <a:chOff x="0" y="0"/>
            <a:chExt cx="812800" cy="711200"/>
          </a:xfrm>
        </p:grpSpPr>
        <p:sp>
          <p:nvSpPr>
            <p:cNvPr id="9" name="Freeform 9"/>
            <p:cNvSpPr/>
            <p:nvPr/>
          </p:nvSpPr>
          <p:spPr>
            <a:xfrm>
              <a:off x="79176" y="116765"/>
              <a:ext cx="654449" cy="594435"/>
            </a:xfrm>
            <a:custGeom>
              <a:avLst/>
              <a:gdLst/>
              <a:ahLst/>
              <a:cxnLst/>
              <a:rect l="l" t="t" r="r" b="b"/>
              <a:pathLst>
                <a:path w="654449" h="594435">
                  <a:moveTo>
                    <a:pt x="427050" y="57931"/>
                  </a:moveTo>
                  <a:lnTo>
                    <a:pt x="633798" y="419739"/>
                  </a:lnTo>
                  <a:cubicBezTo>
                    <a:pt x="654448" y="455878"/>
                    <a:pt x="654300" y="500277"/>
                    <a:pt x="633408" y="536278"/>
                  </a:cubicBezTo>
                  <a:cubicBezTo>
                    <a:pt x="612517" y="572278"/>
                    <a:pt x="574041" y="594435"/>
                    <a:pt x="532417" y="594435"/>
                  </a:cubicBezTo>
                  <a:lnTo>
                    <a:pt x="122031" y="594435"/>
                  </a:lnTo>
                  <a:cubicBezTo>
                    <a:pt x="80408" y="594435"/>
                    <a:pt x="41931" y="572278"/>
                    <a:pt x="21040" y="536278"/>
                  </a:cubicBezTo>
                  <a:cubicBezTo>
                    <a:pt x="148" y="500277"/>
                    <a:pt x="0" y="455878"/>
                    <a:pt x="20650" y="419739"/>
                  </a:cubicBezTo>
                  <a:lnTo>
                    <a:pt x="227398" y="57931"/>
                  </a:lnTo>
                  <a:cubicBezTo>
                    <a:pt x="247868" y="22108"/>
                    <a:pt x="285964" y="0"/>
                    <a:pt x="327224" y="0"/>
                  </a:cubicBezTo>
                  <a:cubicBezTo>
                    <a:pt x="368484" y="0"/>
                    <a:pt x="406580" y="22108"/>
                    <a:pt x="427050" y="57931"/>
                  </a:cubicBezTo>
                  <a:close/>
                </a:path>
              </a:pathLst>
            </a:custGeom>
            <a:solidFill>
              <a:srgbClr val="FFDE59"/>
            </a:solidFill>
          </p:spPr>
        </p:sp>
        <p:sp>
          <p:nvSpPr>
            <p:cNvPr id="10" name="TextBox 10"/>
            <p:cNvSpPr txBox="1"/>
            <p:nvPr/>
          </p:nvSpPr>
          <p:spPr>
            <a:xfrm>
              <a:off x="127000" y="292100"/>
              <a:ext cx="558800" cy="3683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rot="-5400000">
            <a:off x="16887964" y="590117"/>
            <a:ext cx="646666" cy="645858"/>
            <a:chOff x="0" y="0"/>
            <a:chExt cx="862221" cy="861143"/>
          </a:xfrm>
        </p:grpSpPr>
        <p:sp>
          <p:nvSpPr>
            <p:cNvPr id="12" name="Freeform 12"/>
            <p:cNvSpPr/>
            <p:nvPr/>
          </p:nvSpPr>
          <p:spPr>
            <a:xfrm>
              <a:off x="0" y="0"/>
              <a:ext cx="862221" cy="861143"/>
            </a:xfrm>
            <a:custGeom>
              <a:avLst/>
              <a:gdLst/>
              <a:ahLst/>
              <a:cxnLst/>
              <a:rect l="l" t="t" r="r" b="b"/>
              <a:pathLst>
                <a:path w="862221" h="861143">
                  <a:moveTo>
                    <a:pt x="0" y="0"/>
                  </a:moveTo>
                  <a:lnTo>
                    <a:pt x="862221" y="0"/>
                  </a:lnTo>
                  <a:lnTo>
                    <a:pt x="862221" y="861143"/>
                  </a:lnTo>
                  <a:lnTo>
                    <a:pt x="0" y="861143"/>
                  </a:lnTo>
                  <a:lnTo>
                    <a:pt x="0" y="0"/>
                  </a:lnTo>
                  <a:close/>
                </a:path>
              </a:pathLst>
            </a:custGeom>
            <a:blipFill>
              <a:blip r:embed="rId2"/>
              <a:stretch>
                <a:fillRect/>
              </a:stretch>
            </a:blipFill>
          </p:spPr>
        </p:sp>
        <p:grpSp>
          <p:nvGrpSpPr>
            <p:cNvPr id="13" name="Group 13"/>
            <p:cNvGrpSpPr/>
            <p:nvPr/>
          </p:nvGrpSpPr>
          <p:grpSpPr>
            <a:xfrm>
              <a:off x="60452" y="69687"/>
              <a:ext cx="721769" cy="72176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a:off x="244580" y="347857"/>
              <a:ext cx="353512" cy="220463"/>
            </a:xfrm>
            <a:custGeom>
              <a:avLst/>
              <a:gdLst/>
              <a:ahLst/>
              <a:cxnLst/>
              <a:rect l="l" t="t" r="r" b="b"/>
              <a:pathLst>
                <a:path w="353512" h="220463">
                  <a:moveTo>
                    <a:pt x="0" y="0"/>
                  </a:moveTo>
                  <a:lnTo>
                    <a:pt x="353512" y="0"/>
                  </a:lnTo>
                  <a:lnTo>
                    <a:pt x="353512" y="220463"/>
                  </a:lnTo>
                  <a:lnTo>
                    <a:pt x="0" y="2204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17" name="TextBox 17"/>
          <p:cNvSpPr txBox="1"/>
          <p:nvPr/>
        </p:nvSpPr>
        <p:spPr>
          <a:xfrm>
            <a:off x="2082457" y="779433"/>
            <a:ext cx="6540909" cy="942467"/>
          </a:xfrm>
          <a:prstGeom prst="rect">
            <a:avLst/>
          </a:prstGeom>
        </p:spPr>
        <p:txBody>
          <a:bodyPr lIns="0" tIns="0" rIns="0" bIns="0" rtlCol="0" anchor="t">
            <a:spAutoFit/>
          </a:bodyPr>
          <a:lstStyle/>
          <a:p>
            <a:pPr algn="l">
              <a:lnSpc>
                <a:spcPts val="6783"/>
              </a:lnSpc>
            </a:pPr>
            <a:r>
              <a:rPr lang="en-US" sz="6399">
                <a:solidFill>
                  <a:srgbClr val="000000"/>
                </a:solidFill>
                <a:latin typeface="Poppins"/>
                <a:ea typeface="Poppins"/>
                <a:cs typeface="Poppins"/>
                <a:sym typeface="Poppins"/>
              </a:rPr>
              <a:t>SOURCE CODE:</a:t>
            </a:r>
          </a:p>
        </p:txBody>
      </p:sp>
      <p:sp>
        <p:nvSpPr>
          <p:cNvPr id="18" name="TextBox 18"/>
          <p:cNvSpPr txBox="1"/>
          <p:nvPr/>
        </p:nvSpPr>
        <p:spPr>
          <a:xfrm>
            <a:off x="16136851" y="9508807"/>
            <a:ext cx="1769621" cy="375285"/>
          </a:xfrm>
          <a:prstGeom prst="rect">
            <a:avLst/>
          </a:prstGeom>
        </p:spPr>
        <p:txBody>
          <a:bodyPr lIns="0" tIns="0" rIns="0" bIns="0" rtlCol="0" anchor="t">
            <a:spAutoFit/>
          </a:bodyPr>
          <a:lstStyle/>
          <a:p>
            <a:pPr algn="r">
              <a:lnSpc>
                <a:spcPts val="2940"/>
              </a:lnSpc>
            </a:pPr>
            <a:r>
              <a:rPr lang="en-US" sz="2100">
                <a:solidFill>
                  <a:srgbClr val="000000"/>
                </a:solidFill>
                <a:latin typeface="Poppins"/>
                <a:ea typeface="Poppins"/>
                <a:cs typeface="Poppins"/>
                <a:sym typeface="Poppins"/>
              </a:rPr>
              <a:t>Page 09</a:t>
            </a:r>
          </a:p>
        </p:txBody>
      </p:sp>
      <p:sp>
        <p:nvSpPr>
          <p:cNvPr id="19" name="Freeform 19"/>
          <p:cNvSpPr/>
          <p:nvPr/>
        </p:nvSpPr>
        <p:spPr>
          <a:xfrm>
            <a:off x="2082457" y="1999845"/>
            <a:ext cx="13456320" cy="7566112"/>
          </a:xfrm>
          <a:custGeom>
            <a:avLst/>
            <a:gdLst/>
            <a:ahLst/>
            <a:cxnLst/>
            <a:rect l="l" t="t" r="r" b="b"/>
            <a:pathLst>
              <a:path w="13456320" h="7566112">
                <a:moveTo>
                  <a:pt x="0" y="0"/>
                </a:moveTo>
                <a:lnTo>
                  <a:pt x="13456321" y="0"/>
                </a:lnTo>
                <a:lnTo>
                  <a:pt x="13456321" y="7566112"/>
                </a:lnTo>
                <a:lnTo>
                  <a:pt x="0" y="7566112"/>
                </a:lnTo>
                <a:lnTo>
                  <a:pt x="0" y="0"/>
                </a:lnTo>
                <a:close/>
              </a:path>
            </a:pathLst>
          </a:custGeom>
          <a:blipFill>
            <a:blip r:embed="rId5"/>
            <a:stretch>
              <a:fillRect l="-40" r="-40"/>
            </a:stretch>
          </a:blipFill>
        </p:spPr>
      </p:sp>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27447" y="0"/>
            <a:ext cx="1851143" cy="10287000"/>
            <a:chOff x="0" y="0"/>
            <a:chExt cx="487544" cy="2709333"/>
          </a:xfrm>
        </p:grpSpPr>
        <p:sp>
          <p:nvSpPr>
            <p:cNvPr id="3" name="Freeform 3"/>
            <p:cNvSpPr/>
            <p:nvPr/>
          </p:nvSpPr>
          <p:spPr>
            <a:xfrm>
              <a:off x="0" y="0"/>
              <a:ext cx="487544" cy="2709333"/>
            </a:xfrm>
            <a:custGeom>
              <a:avLst/>
              <a:gdLst/>
              <a:ahLst/>
              <a:cxnLst/>
              <a:rect l="l" t="t" r="r" b="b"/>
              <a:pathLst>
                <a:path w="487544" h="2709333">
                  <a:moveTo>
                    <a:pt x="0" y="0"/>
                  </a:moveTo>
                  <a:lnTo>
                    <a:pt x="487544" y="0"/>
                  </a:lnTo>
                  <a:lnTo>
                    <a:pt x="487544" y="2709333"/>
                  </a:lnTo>
                  <a:lnTo>
                    <a:pt x="0" y="2709333"/>
                  </a:lnTo>
                  <a:close/>
                </a:path>
              </a:pathLst>
            </a:custGeom>
            <a:solidFill>
              <a:srgbClr val="3BC87C"/>
            </a:solidFill>
          </p:spPr>
        </p:sp>
        <p:sp>
          <p:nvSpPr>
            <p:cNvPr id="4" name="TextBox 4"/>
            <p:cNvSpPr txBox="1"/>
            <p:nvPr/>
          </p:nvSpPr>
          <p:spPr>
            <a:xfrm>
              <a:off x="0" y="-38100"/>
              <a:ext cx="487544" cy="27474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372168">
            <a:off x="-1570934" y="-66304"/>
            <a:ext cx="3897905" cy="3410667"/>
            <a:chOff x="0" y="0"/>
            <a:chExt cx="812800" cy="711200"/>
          </a:xfrm>
        </p:grpSpPr>
        <p:sp>
          <p:nvSpPr>
            <p:cNvPr id="6" name="Freeform 6"/>
            <p:cNvSpPr/>
            <p:nvPr/>
          </p:nvSpPr>
          <p:spPr>
            <a:xfrm>
              <a:off x="78157" y="115262"/>
              <a:ext cx="656487" cy="595938"/>
            </a:xfrm>
            <a:custGeom>
              <a:avLst/>
              <a:gdLst/>
              <a:ahLst/>
              <a:cxnLst/>
              <a:rect l="l" t="t" r="r" b="b"/>
              <a:pathLst>
                <a:path w="656487" h="595938">
                  <a:moveTo>
                    <a:pt x="426785" y="57186"/>
                  </a:moveTo>
                  <a:lnTo>
                    <a:pt x="636101" y="423490"/>
                  </a:lnTo>
                  <a:cubicBezTo>
                    <a:pt x="656486" y="459164"/>
                    <a:pt x="656340" y="502992"/>
                    <a:pt x="635717" y="538529"/>
                  </a:cubicBezTo>
                  <a:cubicBezTo>
                    <a:pt x="615094" y="574066"/>
                    <a:pt x="577113" y="595938"/>
                    <a:pt x="536026" y="595938"/>
                  </a:cubicBezTo>
                  <a:lnTo>
                    <a:pt x="120460" y="595938"/>
                  </a:lnTo>
                  <a:cubicBezTo>
                    <a:pt x="79373" y="595938"/>
                    <a:pt x="41392" y="574066"/>
                    <a:pt x="20769" y="538529"/>
                  </a:cubicBezTo>
                  <a:cubicBezTo>
                    <a:pt x="146" y="502992"/>
                    <a:pt x="0" y="459164"/>
                    <a:pt x="20385" y="423490"/>
                  </a:cubicBezTo>
                  <a:lnTo>
                    <a:pt x="229701" y="57186"/>
                  </a:lnTo>
                  <a:cubicBezTo>
                    <a:pt x="249908" y="21824"/>
                    <a:pt x="287514" y="0"/>
                    <a:pt x="328243" y="0"/>
                  </a:cubicBezTo>
                  <a:cubicBezTo>
                    <a:pt x="368972" y="0"/>
                    <a:pt x="406578" y="21824"/>
                    <a:pt x="426785" y="57186"/>
                  </a:cubicBezTo>
                  <a:close/>
                </a:path>
              </a:pathLst>
            </a:custGeom>
            <a:solidFill>
              <a:srgbClr val="FFDE59">
                <a:alpha val="64706"/>
              </a:srgbClr>
            </a:solidFill>
          </p:spPr>
        </p:sp>
        <p:sp>
          <p:nvSpPr>
            <p:cNvPr id="7" name="TextBox 7"/>
            <p:cNvSpPr txBox="1"/>
            <p:nvPr/>
          </p:nvSpPr>
          <p:spPr>
            <a:xfrm>
              <a:off x="127000" y="292100"/>
              <a:ext cx="558800" cy="3683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rot="3074961">
            <a:off x="-1370832" y="152596"/>
            <a:ext cx="3847745" cy="3366777"/>
            <a:chOff x="0" y="0"/>
            <a:chExt cx="812800" cy="711200"/>
          </a:xfrm>
        </p:grpSpPr>
        <p:sp>
          <p:nvSpPr>
            <p:cNvPr id="9" name="Freeform 9"/>
            <p:cNvSpPr/>
            <p:nvPr/>
          </p:nvSpPr>
          <p:spPr>
            <a:xfrm>
              <a:off x="79176" y="116765"/>
              <a:ext cx="654449" cy="594435"/>
            </a:xfrm>
            <a:custGeom>
              <a:avLst/>
              <a:gdLst/>
              <a:ahLst/>
              <a:cxnLst/>
              <a:rect l="l" t="t" r="r" b="b"/>
              <a:pathLst>
                <a:path w="654449" h="594435">
                  <a:moveTo>
                    <a:pt x="427050" y="57931"/>
                  </a:moveTo>
                  <a:lnTo>
                    <a:pt x="633798" y="419739"/>
                  </a:lnTo>
                  <a:cubicBezTo>
                    <a:pt x="654448" y="455878"/>
                    <a:pt x="654300" y="500277"/>
                    <a:pt x="633408" y="536278"/>
                  </a:cubicBezTo>
                  <a:cubicBezTo>
                    <a:pt x="612517" y="572278"/>
                    <a:pt x="574041" y="594435"/>
                    <a:pt x="532417" y="594435"/>
                  </a:cubicBezTo>
                  <a:lnTo>
                    <a:pt x="122031" y="594435"/>
                  </a:lnTo>
                  <a:cubicBezTo>
                    <a:pt x="80408" y="594435"/>
                    <a:pt x="41931" y="572278"/>
                    <a:pt x="21040" y="536278"/>
                  </a:cubicBezTo>
                  <a:cubicBezTo>
                    <a:pt x="148" y="500277"/>
                    <a:pt x="0" y="455878"/>
                    <a:pt x="20650" y="419739"/>
                  </a:cubicBezTo>
                  <a:lnTo>
                    <a:pt x="227398" y="57931"/>
                  </a:lnTo>
                  <a:cubicBezTo>
                    <a:pt x="247868" y="22108"/>
                    <a:pt x="285964" y="0"/>
                    <a:pt x="327224" y="0"/>
                  </a:cubicBezTo>
                  <a:cubicBezTo>
                    <a:pt x="368484" y="0"/>
                    <a:pt x="406580" y="22108"/>
                    <a:pt x="427050" y="57931"/>
                  </a:cubicBezTo>
                  <a:close/>
                </a:path>
              </a:pathLst>
            </a:custGeom>
            <a:solidFill>
              <a:srgbClr val="FFDE59"/>
            </a:solidFill>
          </p:spPr>
        </p:sp>
        <p:sp>
          <p:nvSpPr>
            <p:cNvPr id="10" name="TextBox 10"/>
            <p:cNvSpPr txBox="1"/>
            <p:nvPr/>
          </p:nvSpPr>
          <p:spPr>
            <a:xfrm>
              <a:off x="127000" y="292100"/>
              <a:ext cx="558800" cy="3683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rot="-5400000">
            <a:off x="16887964" y="590117"/>
            <a:ext cx="646666" cy="645858"/>
            <a:chOff x="0" y="0"/>
            <a:chExt cx="862221" cy="861143"/>
          </a:xfrm>
        </p:grpSpPr>
        <p:sp>
          <p:nvSpPr>
            <p:cNvPr id="12" name="Freeform 12"/>
            <p:cNvSpPr/>
            <p:nvPr/>
          </p:nvSpPr>
          <p:spPr>
            <a:xfrm>
              <a:off x="0" y="0"/>
              <a:ext cx="862221" cy="861143"/>
            </a:xfrm>
            <a:custGeom>
              <a:avLst/>
              <a:gdLst/>
              <a:ahLst/>
              <a:cxnLst/>
              <a:rect l="l" t="t" r="r" b="b"/>
              <a:pathLst>
                <a:path w="862221" h="861143">
                  <a:moveTo>
                    <a:pt x="0" y="0"/>
                  </a:moveTo>
                  <a:lnTo>
                    <a:pt x="862221" y="0"/>
                  </a:lnTo>
                  <a:lnTo>
                    <a:pt x="862221" y="861143"/>
                  </a:lnTo>
                  <a:lnTo>
                    <a:pt x="0" y="861143"/>
                  </a:lnTo>
                  <a:lnTo>
                    <a:pt x="0" y="0"/>
                  </a:lnTo>
                  <a:close/>
                </a:path>
              </a:pathLst>
            </a:custGeom>
            <a:blipFill>
              <a:blip r:embed="rId2"/>
              <a:stretch>
                <a:fillRect/>
              </a:stretch>
            </a:blipFill>
          </p:spPr>
        </p:sp>
        <p:grpSp>
          <p:nvGrpSpPr>
            <p:cNvPr id="13" name="Group 13"/>
            <p:cNvGrpSpPr/>
            <p:nvPr/>
          </p:nvGrpSpPr>
          <p:grpSpPr>
            <a:xfrm>
              <a:off x="60452" y="69687"/>
              <a:ext cx="721769" cy="72176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a:off x="244580" y="347857"/>
              <a:ext cx="353512" cy="220463"/>
            </a:xfrm>
            <a:custGeom>
              <a:avLst/>
              <a:gdLst/>
              <a:ahLst/>
              <a:cxnLst/>
              <a:rect l="l" t="t" r="r" b="b"/>
              <a:pathLst>
                <a:path w="353512" h="220463">
                  <a:moveTo>
                    <a:pt x="0" y="0"/>
                  </a:moveTo>
                  <a:lnTo>
                    <a:pt x="353512" y="0"/>
                  </a:lnTo>
                  <a:lnTo>
                    <a:pt x="353512" y="220463"/>
                  </a:lnTo>
                  <a:lnTo>
                    <a:pt x="0" y="2204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17" name="TextBox 17"/>
          <p:cNvSpPr txBox="1"/>
          <p:nvPr/>
        </p:nvSpPr>
        <p:spPr>
          <a:xfrm>
            <a:off x="16136851" y="9508807"/>
            <a:ext cx="1769621" cy="375285"/>
          </a:xfrm>
          <a:prstGeom prst="rect">
            <a:avLst/>
          </a:prstGeom>
        </p:spPr>
        <p:txBody>
          <a:bodyPr lIns="0" tIns="0" rIns="0" bIns="0" rtlCol="0" anchor="t">
            <a:spAutoFit/>
          </a:bodyPr>
          <a:lstStyle/>
          <a:p>
            <a:pPr algn="r">
              <a:lnSpc>
                <a:spcPts val="2940"/>
              </a:lnSpc>
            </a:pPr>
            <a:r>
              <a:rPr lang="en-US" sz="2100">
                <a:solidFill>
                  <a:srgbClr val="000000"/>
                </a:solidFill>
                <a:latin typeface="Poppins"/>
                <a:ea typeface="Poppins"/>
                <a:cs typeface="Poppins"/>
                <a:sym typeface="Poppins"/>
              </a:rPr>
              <a:t>Page 08</a:t>
            </a:r>
          </a:p>
        </p:txBody>
      </p:sp>
      <p:sp>
        <p:nvSpPr>
          <p:cNvPr id="18" name="TextBox 18"/>
          <p:cNvSpPr txBox="1"/>
          <p:nvPr/>
        </p:nvSpPr>
        <p:spPr>
          <a:xfrm>
            <a:off x="2082457" y="779433"/>
            <a:ext cx="6540909" cy="942467"/>
          </a:xfrm>
          <a:prstGeom prst="rect">
            <a:avLst/>
          </a:prstGeom>
        </p:spPr>
        <p:txBody>
          <a:bodyPr lIns="0" tIns="0" rIns="0" bIns="0" rtlCol="0" anchor="t">
            <a:spAutoFit/>
          </a:bodyPr>
          <a:lstStyle/>
          <a:p>
            <a:pPr algn="l">
              <a:lnSpc>
                <a:spcPts val="6783"/>
              </a:lnSpc>
            </a:pPr>
            <a:r>
              <a:rPr lang="en-US" sz="6399">
                <a:solidFill>
                  <a:srgbClr val="000000"/>
                </a:solidFill>
                <a:latin typeface="Poppins"/>
                <a:ea typeface="Poppins"/>
                <a:cs typeface="Poppins"/>
                <a:sym typeface="Poppins"/>
              </a:rPr>
              <a:t>SOURCE CODE:</a:t>
            </a:r>
          </a:p>
        </p:txBody>
      </p:sp>
      <p:sp>
        <p:nvSpPr>
          <p:cNvPr id="19" name="Freeform 19"/>
          <p:cNvSpPr/>
          <p:nvPr/>
        </p:nvSpPr>
        <p:spPr>
          <a:xfrm>
            <a:off x="2082457" y="1999845"/>
            <a:ext cx="13456320" cy="7566112"/>
          </a:xfrm>
          <a:custGeom>
            <a:avLst/>
            <a:gdLst/>
            <a:ahLst/>
            <a:cxnLst/>
            <a:rect l="l" t="t" r="r" b="b"/>
            <a:pathLst>
              <a:path w="13456320" h="7566112">
                <a:moveTo>
                  <a:pt x="0" y="0"/>
                </a:moveTo>
                <a:lnTo>
                  <a:pt x="13456321" y="0"/>
                </a:lnTo>
                <a:lnTo>
                  <a:pt x="13456321" y="7566112"/>
                </a:lnTo>
                <a:lnTo>
                  <a:pt x="0" y="7566112"/>
                </a:lnTo>
                <a:lnTo>
                  <a:pt x="0" y="0"/>
                </a:lnTo>
                <a:close/>
              </a:path>
            </a:pathLst>
          </a:custGeom>
          <a:blipFill>
            <a:blip r:embed="rId5"/>
            <a:stretch>
              <a:fillRect l="-40" r="-40"/>
            </a:stretch>
          </a:blipFill>
        </p:spPr>
      </p:sp>
    </p:spTree>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7377581" y="0"/>
            <a:ext cx="1851143" cy="10287000"/>
            <a:chOff x="0" y="0"/>
            <a:chExt cx="487544" cy="2709333"/>
          </a:xfrm>
        </p:grpSpPr>
        <p:sp>
          <p:nvSpPr>
            <p:cNvPr id="3" name="Freeform 3"/>
            <p:cNvSpPr/>
            <p:nvPr/>
          </p:nvSpPr>
          <p:spPr>
            <a:xfrm>
              <a:off x="0" y="0"/>
              <a:ext cx="487544" cy="2709333"/>
            </a:xfrm>
            <a:custGeom>
              <a:avLst/>
              <a:gdLst/>
              <a:ahLst/>
              <a:cxnLst/>
              <a:rect l="l" t="t" r="r" b="b"/>
              <a:pathLst>
                <a:path w="487544" h="2709333">
                  <a:moveTo>
                    <a:pt x="0" y="0"/>
                  </a:moveTo>
                  <a:lnTo>
                    <a:pt x="487544" y="0"/>
                  </a:lnTo>
                  <a:lnTo>
                    <a:pt x="487544" y="2709333"/>
                  </a:lnTo>
                  <a:lnTo>
                    <a:pt x="0" y="2709333"/>
                  </a:lnTo>
                  <a:close/>
                </a:path>
              </a:pathLst>
            </a:custGeom>
            <a:solidFill>
              <a:srgbClr val="3BC87C"/>
            </a:solidFill>
          </p:spPr>
        </p:sp>
        <p:sp>
          <p:nvSpPr>
            <p:cNvPr id="4" name="TextBox 4"/>
            <p:cNvSpPr txBox="1"/>
            <p:nvPr/>
          </p:nvSpPr>
          <p:spPr>
            <a:xfrm>
              <a:off x="0" y="-38100"/>
              <a:ext cx="487544" cy="27474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9427831">
            <a:off x="16074307" y="6942638"/>
            <a:ext cx="3897905" cy="3410667"/>
            <a:chOff x="0" y="0"/>
            <a:chExt cx="812800" cy="711200"/>
          </a:xfrm>
        </p:grpSpPr>
        <p:sp>
          <p:nvSpPr>
            <p:cNvPr id="6" name="Freeform 6"/>
            <p:cNvSpPr/>
            <p:nvPr/>
          </p:nvSpPr>
          <p:spPr>
            <a:xfrm>
              <a:off x="78157" y="115262"/>
              <a:ext cx="656487" cy="595938"/>
            </a:xfrm>
            <a:custGeom>
              <a:avLst/>
              <a:gdLst/>
              <a:ahLst/>
              <a:cxnLst/>
              <a:rect l="l" t="t" r="r" b="b"/>
              <a:pathLst>
                <a:path w="656487" h="595938">
                  <a:moveTo>
                    <a:pt x="426785" y="57186"/>
                  </a:moveTo>
                  <a:lnTo>
                    <a:pt x="636101" y="423490"/>
                  </a:lnTo>
                  <a:cubicBezTo>
                    <a:pt x="656486" y="459164"/>
                    <a:pt x="656340" y="502992"/>
                    <a:pt x="635717" y="538529"/>
                  </a:cubicBezTo>
                  <a:cubicBezTo>
                    <a:pt x="615094" y="574066"/>
                    <a:pt x="577113" y="595938"/>
                    <a:pt x="536026" y="595938"/>
                  </a:cubicBezTo>
                  <a:lnTo>
                    <a:pt x="120460" y="595938"/>
                  </a:lnTo>
                  <a:cubicBezTo>
                    <a:pt x="79373" y="595938"/>
                    <a:pt x="41392" y="574066"/>
                    <a:pt x="20769" y="538529"/>
                  </a:cubicBezTo>
                  <a:cubicBezTo>
                    <a:pt x="146" y="502992"/>
                    <a:pt x="0" y="459164"/>
                    <a:pt x="20385" y="423490"/>
                  </a:cubicBezTo>
                  <a:lnTo>
                    <a:pt x="229701" y="57186"/>
                  </a:lnTo>
                  <a:cubicBezTo>
                    <a:pt x="249908" y="21824"/>
                    <a:pt x="287514" y="0"/>
                    <a:pt x="328243" y="0"/>
                  </a:cubicBezTo>
                  <a:cubicBezTo>
                    <a:pt x="368972" y="0"/>
                    <a:pt x="406578" y="21824"/>
                    <a:pt x="426785" y="57186"/>
                  </a:cubicBezTo>
                  <a:close/>
                </a:path>
              </a:pathLst>
            </a:custGeom>
            <a:solidFill>
              <a:srgbClr val="FFDE59">
                <a:alpha val="64706"/>
              </a:srgbClr>
            </a:solidFill>
          </p:spPr>
        </p:sp>
        <p:sp>
          <p:nvSpPr>
            <p:cNvPr id="7" name="TextBox 7"/>
            <p:cNvSpPr txBox="1"/>
            <p:nvPr/>
          </p:nvSpPr>
          <p:spPr>
            <a:xfrm>
              <a:off x="127000" y="292100"/>
              <a:ext cx="558800" cy="3683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rot="-7725038">
            <a:off x="15924364" y="6767627"/>
            <a:ext cx="3847745" cy="3366777"/>
            <a:chOff x="0" y="0"/>
            <a:chExt cx="812800" cy="711200"/>
          </a:xfrm>
        </p:grpSpPr>
        <p:sp>
          <p:nvSpPr>
            <p:cNvPr id="9" name="Freeform 9"/>
            <p:cNvSpPr/>
            <p:nvPr/>
          </p:nvSpPr>
          <p:spPr>
            <a:xfrm>
              <a:off x="79176" y="116765"/>
              <a:ext cx="654449" cy="594435"/>
            </a:xfrm>
            <a:custGeom>
              <a:avLst/>
              <a:gdLst/>
              <a:ahLst/>
              <a:cxnLst/>
              <a:rect l="l" t="t" r="r" b="b"/>
              <a:pathLst>
                <a:path w="654449" h="594435">
                  <a:moveTo>
                    <a:pt x="427050" y="57931"/>
                  </a:moveTo>
                  <a:lnTo>
                    <a:pt x="633798" y="419739"/>
                  </a:lnTo>
                  <a:cubicBezTo>
                    <a:pt x="654448" y="455878"/>
                    <a:pt x="654300" y="500277"/>
                    <a:pt x="633408" y="536278"/>
                  </a:cubicBezTo>
                  <a:cubicBezTo>
                    <a:pt x="612517" y="572278"/>
                    <a:pt x="574041" y="594435"/>
                    <a:pt x="532417" y="594435"/>
                  </a:cubicBezTo>
                  <a:lnTo>
                    <a:pt x="122031" y="594435"/>
                  </a:lnTo>
                  <a:cubicBezTo>
                    <a:pt x="80408" y="594435"/>
                    <a:pt x="41931" y="572278"/>
                    <a:pt x="21040" y="536278"/>
                  </a:cubicBezTo>
                  <a:cubicBezTo>
                    <a:pt x="148" y="500277"/>
                    <a:pt x="0" y="455878"/>
                    <a:pt x="20650" y="419739"/>
                  </a:cubicBezTo>
                  <a:lnTo>
                    <a:pt x="227398" y="57931"/>
                  </a:lnTo>
                  <a:cubicBezTo>
                    <a:pt x="247868" y="22108"/>
                    <a:pt x="285964" y="0"/>
                    <a:pt x="327224" y="0"/>
                  </a:cubicBezTo>
                  <a:cubicBezTo>
                    <a:pt x="368484" y="0"/>
                    <a:pt x="406580" y="22108"/>
                    <a:pt x="427050" y="57931"/>
                  </a:cubicBezTo>
                  <a:close/>
                </a:path>
              </a:pathLst>
            </a:custGeom>
            <a:solidFill>
              <a:srgbClr val="FFDE59"/>
            </a:solidFill>
          </p:spPr>
        </p:sp>
        <p:sp>
          <p:nvSpPr>
            <p:cNvPr id="10" name="TextBox 10"/>
            <p:cNvSpPr txBox="1"/>
            <p:nvPr/>
          </p:nvSpPr>
          <p:spPr>
            <a:xfrm>
              <a:off x="127000" y="292100"/>
              <a:ext cx="558800" cy="3683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rot="-5400000">
            <a:off x="16887964" y="590117"/>
            <a:ext cx="646666" cy="645858"/>
            <a:chOff x="0" y="0"/>
            <a:chExt cx="862221" cy="861143"/>
          </a:xfrm>
        </p:grpSpPr>
        <p:sp>
          <p:nvSpPr>
            <p:cNvPr id="12" name="Freeform 12"/>
            <p:cNvSpPr/>
            <p:nvPr/>
          </p:nvSpPr>
          <p:spPr>
            <a:xfrm>
              <a:off x="0" y="0"/>
              <a:ext cx="862221" cy="861143"/>
            </a:xfrm>
            <a:custGeom>
              <a:avLst/>
              <a:gdLst/>
              <a:ahLst/>
              <a:cxnLst/>
              <a:rect l="l" t="t" r="r" b="b"/>
              <a:pathLst>
                <a:path w="862221" h="861143">
                  <a:moveTo>
                    <a:pt x="0" y="0"/>
                  </a:moveTo>
                  <a:lnTo>
                    <a:pt x="862221" y="0"/>
                  </a:lnTo>
                  <a:lnTo>
                    <a:pt x="862221" y="861143"/>
                  </a:lnTo>
                  <a:lnTo>
                    <a:pt x="0" y="861143"/>
                  </a:lnTo>
                  <a:lnTo>
                    <a:pt x="0" y="0"/>
                  </a:lnTo>
                  <a:close/>
                </a:path>
              </a:pathLst>
            </a:custGeom>
            <a:blipFill>
              <a:blip r:embed="rId2"/>
              <a:stretch>
                <a:fillRect/>
              </a:stretch>
            </a:blipFill>
          </p:spPr>
        </p:sp>
        <p:grpSp>
          <p:nvGrpSpPr>
            <p:cNvPr id="13" name="Group 13"/>
            <p:cNvGrpSpPr/>
            <p:nvPr/>
          </p:nvGrpSpPr>
          <p:grpSpPr>
            <a:xfrm>
              <a:off x="60452" y="69687"/>
              <a:ext cx="721769" cy="72176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a:off x="244580" y="347857"/>
              <a:ext cx="353512" cy="220463"/>
            </a:xfrm>
            <a:custGeom>
              <a:avLst/>
              <a:gdLst/>
              <a:ahLst/>
              <a:cxnLst/>
              <a:rect l="l" t="t" r="r" b="b"/>
              <a:pathLst>
                <a:path w="353512" h="220463">
                  <a:moveTo>
                    <a:pt x="0" y="0"/>
                  </a:moveTo>
                  <a:lnTo>
                    <a:pt x="353512" y="0"/>
                  </a:lnTo>
                  <a:lnTo>
                    <a:pt x="353512" y="220463"/>
                  </a:lnTo>
                  <a:lnTo>
                    <a:pt x="0" y="2204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17" name="TextBox 17"/>
          <p:cNvSpPr txBox="1"/>
          <p:nvPr/>
        </p:nvSpPr>
        <p:spPr>
          <a:xfrm>
            <a:off x="2082457" y="779433"/>
            <a:ext cx="6540909" cy="942467"/>
          </a:xfrm>
          <a:prstGeom prst="rect">
            <a:avLst/>
          </a:prstGeom>
        </p:spPr>
        <p:txBody>
          <a:bodyPr lIns="0" tIns="0" rIns="0" bIns="0" rtlCol="0" anchor="t">
            <a:spAutoFit/>
          </a:bodyPr>
          <a:lstStyle/>
          <a:p>
            <a:pPr algn="l">
              <a:lnSpc>
                <a:spcPts val="6783"/>
              </a:lnSpc>
            </a:pPr>
            <a:r>
              <a:rPr lang="en-US" sz="6399">
                <a:solidFill>
                  <a:srgbClr val="000000"/>
                </a:solidFill>
                <a:latin typeface="Poppins"/>
                <a:ea typeface="Poppins"/>
                <a:cs typeface="Poppins"/>
                <a:sym typeface="Poppins"/>
              </a:rPr>
              <a:t>SOURCE CODE:</a:t>
            </a:r>
          </a:p>
        </p:txBody>
      </p:sp>
      <p:sp>
        <p:nvSpPr>
          <p:cNvPr id="18" name="TextBox 18"/>
          <p:cNvSpPr txBox="1"/>
          <p:nvPr/>
        </p:nvSpPr>
        <p:spPr>
          <a:xfrm>
            <a:off x="16136851" y="9508807"/>
            <a:ext cx="1769621" cy="375285"/>
          </a:xfrm>
          <a:prstGeom prst="rect">
            <a:avLst/>
          </a:prstGeom>
        </p:spPr>
        <p:txBody>
          <a:bodyPr lIns="0" tIns="0" rIns="0" bIns="0" rtlCol="0" anchor="t">
            <a:spAutoFit/>
          </a:bodyPr>
          <a:lstStyle/>
          <a:p>
            <a:pPr algn="r">
              <a:lnSpc>
                <a:spcPts val="2940"/>
              </a:lnSpc>
            </a:pPr>
            <a:r>
              <a:rPr lang="en-US" sz="2100">
                <a:solidFill>
                  <a:srgbClr val="000000"/>
                </a:solidFill>
                <a:latin typeface="Poppins"/>
                <a:ea typeface="Poppins"/>
                <a:cs typeface="Poppins"/>
                <a:sym typeface="Poppins"/>
              </a:rPr>
              <a:t>Page 09</a:t>
            </a:r>
          </a:p>
        </p:txBody>
      </p:sp>
      <p:sp>
        <p:nvSpPr>
          <p:cNvPr id="19" name="Freeform 19"/>
          <p:cNvSpPr/>
          <p:nvPr/>
        </p:nvSpPr>
        <p:spPr>
          <a:xfrm>
            <a:off x="2082457" y="1999845"/>
            <a:ext cx="13456320" cy="7566112"/>
          </a:xfrm>
          <a:custGeom>
            <a:avLst/>
            <a:gdLst/>
            <a:ahLst/>
            <a:cxnLst/>
            <a:rect l="l" t="t" r="r" b="b"/>
            <a:pathLst>
              <a:path w="13456320" h="7566112">
                <a:moveTo>
                  <a:pt x="0" y="0"/>
                </a:moveTo>
                <a:lnTo>
                  <a:pt x="13456321" y="0"/>
                </a:lnTo>
                <a:lnTo>
                  <a:pt x="13456321" y="7566112"/>
                </a:lnTo>
                <a:lnTo>
                  <a:pt x="0" y="7566112"/>
                </a:lnTo>
                <a:lnTo>
                  <a:pt x="0" y="0"/>
                </a:lnTo>
                <a:close/>
              </a:path>
            </a:pathLst>
          </a:custGeom>
          <a:blipFill>
            <a:blip r:embed="rId5"/>
            <a:stretch>
              <a:fillRect l="-40" r="-40"/>
            </a:stretch>
          </a:blipFill>
        </p:spPr>
      </p:sp>
    </p:spTree>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373012">
            <a:off x="13614820" y="-2643257"/>
            <a:ext cx="6639424" cy="5809496"/>
            <a:chOff x="0" y="0"/>
            <a:chExt cx="812800" cy="711200"/>
          </a:xfrm>
        </p:grpSpPr>
        <p:sp>
          <p:nvSpPr>
            <p:cNvPr id="3" name="Freeform 3"/>
            <p:cNvSpPr/>
            <p:nvPr/>
          </p:nvSpPr>
          <p:spPr>
            <a:xfrm>
              <a:off x="45885" y="67669"/>
              <a:ext cx="721031" cy="643531"/>
            </a:xfrm>
            <a:custGeom>
              <a:avLst/>
              <a:gdLst/>
              <a:ahLst/>
              <a:cxnLst/>
              <a:rect l="l" t="t" r="r" b="b"/>
              <a:pathLst>
                <a:path w="721031" h="643531">
                  <a:moveTo>
                    <a:pt x="418367" y="33573"/>
                  </a:moveTo>
                  <a:lnTo>
                    <a:pt x="709063" y="542289"/>
                  </a:lnTo>
                  <a:cubicBezTo>
                    <a:pt x="721030" y="563233"/>
                    <a:pt x="720944" y="588964"/>
                    <a:pt x="708837" y="609827"/>
                  </a:cubicBezTo>
                  <a:cubicBezTo>
                    <a:pt x="696730" y="630690"/>
                    <a:pt x="674432" y="643531"/>
                    <a:pt x="650310" y="643531"/>
                  </a:cubicBezTo>
                  <a:lnTo>
                    <a:pt x="70720" y="643531"/>
                  </a:lnTo>
                  <a:cubicBezTo>
                    <a:pt x="46598" y="643531"/>
                    <a:pt x="24300" y="630690"/>
                    <a:pt x="12193" y="609827"/>
                  </a:cubicBezTo>
                  <a:cubicBezTo>
                    <a:pt x="86" y="588964"/>
                    <a:pt x="0" y="563233"/>
                    <a:pt x="11967" y="542289"/>
                  </a:cubicBezTo>
                  <a:lnTo>
                    <a:pt x="302663" y="33573"/>
                  </a:lnTo>
                  <a:cubicBezTo>
                    <a:pt x="314526" y="12812"/>
                    <a:pt x="336604" y="0"/>
                    <a:pt x="360515" y="0"/>
                  </a:cubicBezTo>
                  <a:cubicBezTo>
                    <a:pt x="384426" y="0"/>
                    <a:pt x="406504" y="12812"/>
                    <a:pt x="418367" y="33573"/>
                  </a:cubicBezTo>
                  <a:close/>
                </a:path>
              </a:pathLst>
            </a:custGeom>
            <a:solidFill>
              <a:srgbClr val="FFDE59">
                <a:alpha val="64706"/>
              </a:srgbClr>
            </a:solidFill>
          </p:spPr>
        </p:sp>
        <p:sp>
          <p:nvSpPr>
            <p:cNvPr id="4" name="TextBox 4"/>
            <p:cNvSpPr txBox="1"/>
            <p:nvPr/>
          </p:nvSpPr>
          <p:spPr>
            <a:xfrm>
              <a:off x="127000" y="292100"/>
              <a:ext cx="558800" cy="3683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7075804">
            <a:off x="13467475" y="-2199309"/>
            <a:ext cx="6553986" cy="5734737"/>
            <a:chOff x="0" y="0"/>
            <a:chExt cx="812800" cy="711200"/>
          </a:xfrm>
        </p:grpSpPr>
        <p:sp>
          <p:nvSpPr>
            <p:cNvPr id="6" name="Freeform 6"/>
            <p:cNvSpPr/>
            <p:nvPr/>
          </p:nvSpPr>
          <p:spPr>
            <a:xfrm>
              <a:off x="46483" y="68551"/>
              <a:ext cx="719834" cy="642649"/>
            </a:xfrm>
            <a:custGeom>
              <a:avLst/>
              <a:gdLst/>
              <a:ahLst/>
              <a:cxnLst/>
              <a:rect l="l" t="t" r="r" b="b"/>
              <a:pathLst>
                <a:path w="719834" h="642649">
                  <a:moveTo>
                    <a:pt x="418524" y="34011"/>
                  </a:moveTo>
                  <a:lnTo>
                    <a:pt x="707710" y="540087"/>
                  </a:lnTo>
                  <a:cubicBezTo>
                    <a:pt x="719834" y="561304"/>
                    <a:pt x="719747" y="587370"/>
                    <a:pt x="707482" y="608506"/>
                  </a:cubicBezTo>
                  <a:cubicBezTo>
                    <a:pt x="695217" y="629641"/>
                    <a:pt x="672628" y="642649"/>
                    <a:pt x="648192" y="642649"/>
                  </a:cubicBezTo>
                  <a:lnTo>
                    <a:pt x="71642" y="642649"/>
                  </a:lnTo>
                  <a:cubicBezTo>
                    <a:pt x="47206" y="642649"/>
                    <a:pt x="24617" y="629641"/>
                    <a:pt x="12352" y="608506"/>
                  </a:cubicBezTo>
                  <a:cubicBezTo>
                    <a:pt x="87" y="587370"/>
                    <a:pt x="0" y="561304"/>
                    <a:pt x="12124" y="540087"/>
                  </a:cubicBezTo>
                  <a:lnTo>
                    <a:pt x="301310" y="34011"/>
                  </a:lnTo>
                  <a:cubicBezTo>
                    <a:pt x="313328" y="12979"/>
                    <a:pt x="335694" y="0"/>
                    <a:pt x="359917" y="0"/>
                  </a:cubicBezTo>
                  <a:cubicBezTo>
                    <a:pt x="384140" y="0"/>
                    <a:pt x="406506" y="12979"/>
                    <a:pt x="418524" y="34011"/>
                  </a:cubicBezTo>
                  <a:close/>
                </a:path>
              </a:pathLst>
            </a:custGeom>
            <a:solidFill>
              <a:srgbClr val="FFDE59"/>
            </a:solidFill>
          </p:spPr>
        </p:sp>
        <p:sp>
          <p:nvSpPr>
            <p:cNvPr id="7" name="TextBox 7"/>
            <p:cNvSpPr txBox="1"/>
            <p:nvPr/>
          </p:nvSpPr>
          <p:spPr>
            <a:xfrm>
              <a:off x="127000" y="292100"/>
              <a:ext cx="558800" cy="3683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3385595" y="6546036"/>
            <a:ext cx="4251656" cy="805272"/>
            <a:chOff x="0" y="0"/>
            <a:chExt cx="1447133" cy="274090"/>
          </a:xfrm>
        </p:grpSpPr>
        <p:sp>
          <p:nvSpPr>
            <p:cNvPr id="9" name="Freeform 9"/>
            <p:cNvSpPr/>
            <p:nvPr/>
          </p:nvSpPr>
          <p:spPr>
            <a:xfrm>
              <a:off x="0" y="0"/>
              <a:ext cx="1447133" cy="274090"/>
            </a:xfrm>
            <a:custGeom>
              <a:avLst/>
              <a:gdLst/>
              <a:ahLst/>
              <a:cxnLst/>
              <a:rect l="l" t="t" r="r" b="b"/>
              <a:pathLst>
                <a:path w="1447133" h="274090">
                  <a:moveTo>
                    <a:pt x="32777" y="0"/>
                  </a:moveTo>
                  <a:lnTo>
                    <a:pt x="1414356" y="0"/>
                  </a:lnTo>
                  <a:cubicBezTo>
                    <a:pt x="1432458" y="0"/>
                    <a:pt x="1447133" y="14675"/>
                    <a:pt x="1447133" y="32777"/>
                  </a:cubicBezTo>
                  <a:lnTo>
                    <a:pt x="1447133" y="241313"/>
                  </a:lnTo>
                  <a:cubicBezTo>
                    <a:pt x="1447133" y="259415"/>
                    <a:pt x="1432458" y="274090"/>
                    <a:pt x="1414356" y="274090"/>
                  </a:cubicBezTo>
                  <a:lnTo>
                    <a:pt x="32777" y="274090"/>
                  </a:lnTo>
                  <a:cubicBezTo>
                    <a:pt x="14675" y="274090"/>
                    <a:pt x="0" y="259415"/>
                    <a:pt x="0" y="241313"/>
                  </a:cubicBezTo>
                  <a:lnTo>
                    <a:pt x="0" y="32777"/>
                  </a:lnTo>
                  <a:cubicBezTo>
                    <a:pt x="0" y="14675"/>
                    <a:pt x="14675" y="0"/>
                    <a:pt x="32777" y="0"/>
                  </a:cubicBezTo>
                  <a:close/>
                </a:path>
              </a:pathLst>
            </a:custGeom>
            <a:solidFill>
              <a:srgbClr val="3BC87C"/>
            </a:solidFill>
          </p:spPr>
        </p:sp>
        <p:sp>
          <p:nvSpPr>
            <p:cNvPr id="10" name="TextBox 10"/>
            <p:cNvSpPr txBox="1"/>
            <p:nvPr/>
          </p:nvSpPr>
          <p:spPr>
            <a:xfrm>
              <a:off x="0" y="-38100"/>
              <a:ext cx="1447133" cy="31219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5400000">
            <a:off x="16887964" y="590117"/>
            <a:ext cx="646666" cy="645858"/>
            <a:chOff x="0" y="0"/>
            <a:chExt cx="862221" cy="861143"/>
          </a:xfrm>
        </p:grpSpPr>
        <p:sp>
          <p:nvSpPr>
            <p:cNvPr id="12" name="Freeform 12"/>
            <p:cNvSpPr/>
            <p:nvPr/>
          </p:nvSpPr>
          <p:spPr>
            <a:xfrm>
              <a:off x="0" y="0"/>
              <a:ext cx="862221" cy="861143"/>
            </a:xfrm>
            <a:custGeom>
              <a:avLst/>
              <a:gdLst/>
              <a:ahLst/>
              <a:cxnLst/>
              <a:rect l="l" t="t" r="r" b="b"/>
              <a:pathLst>
                <a:path w="862221" h="861143">
                  <a:moveTo>
                    <a:pt x="0" y="0"/>
                  </a:moveTo>
                  <a:lnTo>
                    <a:pt x="862221" y="0"/>
                  </a:lnTo>
                  <a:lnTo>
                    <a:pt x="862221" y="861143"/>
                  </a:lnTo>
                  <a:lnTo>
                    <a:pt x="0" y="861143"/>
                  </a:lnTo>
                  <a:lnTo>
                    <a:pt x="0" y="0"/>
                  </a:lnTo>
                  <a:close/>
                </a:path>
              </a:pathLst>
            </a:custGeom>
            <a:blipFill>
              <a:blip r:embed="rId4"/>
              <a:stretch>
                <a:fillRect/>
              </a:stretch>
            </a:blipFill>
          </p:spPr>
        </p:sp>
        <p:grpSp>
          <p:nvGrpSpPr>
            <p:cNvPr id="13" name="Group 13"/>
            <p:cNvGrpSpPr/>
            <p:nvPr/>
          </p:nvGrpSpPr>
          <p:grpSpPr>
            <a:xfrm>
              <a:off x="60452" y="69687"/>
              <a:ext cx="721769" cy="72176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a:off x="244580" y="347857"/>
              <a:ext cx="353512" cy="220463"/>
            </a:xfrm>
            <a:custGeom>
              <a:avLst/>
              <a:gdLst/>
              <a:ahLst/>
              <a:cxnLst/>
              <a:rect l="l" t="t" r="r" b="b"/>
              <a:pathLst>
                <a:path w="353512" h="220463">
                  <a:moveTo>
                    <a:pt x="0" y="0"/>
                  </a:moveTo>
                  <a:lnTo>
                    <a:pt x="353512" y="0"/>
                  </a:lnTo>
                  <a:lnTo>
                    <a:pt x="353512" y="220463"/>
                  </a:lnTo>
                  <a:lnTo>
                    <a:pt x="0" y="22046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grpSp>
        <p:nvGrpSpPr>
          <p:cNvPr id="17" name="Group 17"/>
          <p:cNvGrpSpPr>
            <a:grpSpLocks noChangeAspect="1"/>
          </p:cNvGrpSpPr>
          <p:nvPr/>
        </p:nvGrpSpPr>
        <p:grpSpPr>
          <a:xfrm>
            <a:off x="592416" y="428822"/>
            <a:ext cx="12311829" cy="9885058"/>
            <a:chOff x="0" y="0"/>
            <a:chExt cx="7467600" cy="5995670"/>
          </a:xfrm>
        </p:grpSpPr>
        <p:sp>
          <p:nvSpPr>
            <p:cNvPr id="18" name="Freeform 18"/>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id="19" name="Freeform 19"/>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id="20" name="Freeform 20"/>
            <p:cNvSpPr/>
            <p:nvPr/>
          </p:nvSpPr>
          <p:spPr>
            <a:xfrm>
              <a:off x="2429510" y="5210810"/>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id="21" name="Freeform 21"/>
            <p:cNvSpPr/>
            <p:nvPr/>
          </p:nvSpPr>
          <p:spPr>
            <a:xfrm>
              <a:off x="314960" y="353060"/>
              <a:ext cx="6827520" cy="3835400"/>
            </a:xfrm>
            <a:custGeom>
              <a:avLst/>
              <a:gdLst/>
              <a:ahLst/>
              <a:cxnLst/>
              <a:rect l="l" t="t" r="r" b="b"/>
              <a:pathLst>
                <a:path w="6827520" h="3835400">
                  <a:moveTo>
                    <a:pt x="0" y="0"/>
                  </a:moveTo>
                  <a:lnTo>
                    <a:pt x="6827520" y="0"/>
                  </a:lnTo>
                  <a:lnTo>
                    <a:pt x="6827520" y="3835400"/>
                  </a:lnTo>
                  <a:lnTo>
                    <a:pt x="0" y="3835400"/>
                  </a:lnTo>
                  <a:close/>
                </a:path>
              </a:pathLst>
            </a:custGeom>
            <a:blipFill>
              <a:blip r:embed="rId7"/>
              <a:stretch>
                <a:fillRect t="-66" b="-66"/>
              </a:stretch>
            </a:blipFill>
          </p:spPr>
        </p:sp>
      </p:grpSp>
      <p:sp>
        <p:nvSpPr>
          <p:cNvPr id="22" name="TextBox 22"/>
          <p:cNvSpPr txBox="1"/>
          <p:nvPr/>
        </p:nvSpPr>
        <p:spPr>
          <a:xfrm>
            <a:off x="13318696" y="5574314"/>
            <a:ext cx="4385455" cy="609773"/>
          </a:xfrm>
          <a:prstGeom prst="rect">
            <a:avLst/>
          </a:prstGeom>
        </p:spPr>
        <p:txBody>
          <a:bodyPr lIns="0" tIns="0" rIns="0" bIns="0" rtlCol="0" anchor="t">
            <a:spAutoFit/>
          </a:bodyPr>
          <a:lstStyle/>
          <a:p>
            <a:pPr algn="l">
              <a:lnSpc>
                <a:spcPts val="2355"/>
              </a:lnSpc>
            </a:pPr>
            <a:r>
              <a:rPr lang="en-US" sz="1682">
                <a:solidFill>
                  <a:srgbClr val="000000"/>
                </a:solidFill>
                <a:latin typeface="Poppins"/>
                <a:ea typeface="Poppins"/>
                <a:cs typeface="Poppins"/>
                <a:sym typeface="Poppins"/>
              </a:rPr>
              <a:t>This Demo shows us how the Application works and how it functions</a:t>
            </a:r>
          </a:p>
        </p:txBody>
      </p:sp>
      <p:sp>
        <p:nvSpPr>
          <p:cNvPr id="23" name="TextBox 23"/>
          <p:cNvSpPr txBox="1"/>
          <p:nvPr/>
        </p:nvSpPr>
        <p:spPr>
          <a:xfrm>
            <a:off x="16136851" y="9508807"/>
            <a:ext cx="1769621" cy="375285"/>
          </a:xfrm>
          <a:prstGeom prst="rect">
            <a:avLst/>
          </a:prstGeom>
        </p:spPr>
        <p:txBody>
          <a:bodyPr lIns="0" tIns="0" rIns="0" bIns="0" rtlCol="0" anchor="t">
            <a:spAutoFit/>
          </a:bodyPr>
          <a:lstStyle/>
          <a:p>
            <a:pPr algn="r">
              <a:lnSpc>
                <a:spcPts val="2940"/>
              </a:lnSpc>
            </a:pPr>
            <a:r>
              <a:rPr lang="en-US" sz="2100">
                <a:solidFill>
                  <a:srgbClr val="000000"/>
                </a:solidFill>
                <a:latin typeface="Poppins"/>
                <a:ea typeface="Poppins"/>
                <a:cs typeface="Poppins"/>
                <a:sym typeface="Poppins"/>
              </a:rPr>
              <a:t>Page 10</a:t>
            </a:r>
          </a:p>
        </p:txBody>
      </p:sp>
      <p:sp>
        <p:nvSpPr>
          <p:cNvPr id="24" name="TextBox 24"/>
          <p:cNvSpPr txBox="1"/>
          <p:nvPr/>
        </p:nvSpPr>
        <p:spPr>
          <a:xfrm>
            <a:off x="13318696" y="3815701"/>
            <a:ext cx="4385455" cy="1455587"/>
          </a:xfrm>
          <a:prstGeom prst="rect">
            <a:avLst/>
          </a:prstGeom>
        </p:spPr>
        <p:txBody>
          <a:bodyPr lIns="0" tIns="0" rIns="0" bIns="0" rtlCol="0" anchor="t">
            <a:spAutoFit/>
          </a:bodyPr>
          <a:lstStyle/>
          <a:p>
            <a:pPr algn="l">
              <a:lnSpc>
                <a:spcPts val="5436"/>
              </a:lnSpc>
            </a:pPr>
            <a:r>
              <a:rPr lang="en-US" sz="5128">
                <a:solidFill>
                  <a:srgbClr val="000000"/>
                </a:solidFill>
                <a:latin typeface="Poppins"/>
                <a:ea typeface="Poppins"/>
                <a:cs typeface="Poppins"/>
                <a:sym typeface="Poppins"/>
              </a:rPr>
              <a:t>A Demo to the APP</a:t>
            </a:r>
          </a:p>
        </p:txBody>
      </p:sp>
      <p:sp>
        <p:nvSpPr>
          <p:cNvPr id="25" name="TextBox 25"/>
          <p:cNvSpPr txBox="1"/>
          <p:nvPr/>
        </p:nvSpPr>
        <p:spPr>
          <a:xfrm>
            <a:off x="13385595" y="6712038"/>
            <a:ext cx="4251656" cy="406594"/>
          </a:xfrm>
          <a:prstGeom prst="rect">
            <a:avLst/>
          </a:prstGeom>
        </p:spPr>
        <p:txBody>
          <a:bodyPr lIns="0" tIns="0" rIns="0" bIns="0" rtlCol="0" anchor="t">
            <a:spAutoFit/>
          </a:bodyPr>
          <a:lstStyle/>
          <a:p>
            <a:pPr algn="ctr">
              <a:lnSpc>
                <a:spcPts val="3141"/>
              </a:lnSpc>
            </a:pPr>
            <a:r>
              <a:rPr lang="en-US" sz="2243">
                <a:solidFill>
                  <a:srgbClr val="FFFFFF"/>
                </a:solidFill>
                <a:latin typeface="Poppins"/>
                <a:ea typeface="Poppins"/>
                <a:cs typeface="Poppins"/>
                <a:sym typeface="Poppins"/>
              </a:rPr>
              <a:t>THE APP DEMO</a:t>
            </a:r>
          </a:p>
        </p:txBody>
      </p:sp>
      <p:pic>
        <p:nvPicPr>
          <p:cNvPr id="26" name="Screen Recording 2025-05-20 123126">
            <a:hlinkClick r:id="" action="ppaction://media"/>
            <a:extLst>
              <a:ext uri="{FF2B5EF4-FFF2-40B4-BE49-F238E27FC236}">
                <a16:creationId xmlns:a16="http://schemas.microsoft.com/office/drawing/2014/main" id="{FD8665A5-11FF-352C-C006-5EBD95B63557}"/>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100868" y="1012141"/>
            <a:ext cx="11269630" cy="6339167"/>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166"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6"/>
                </p:tgtEl>
              </p:cMediaNode>
            </p:video>
            <p:seq concurrent="1" nextAc="seek">
              <p:cTn id="8" restart="whenNotActive" fill="hold" evtFilter="cancelBubble" nodeType="interactiveSeq">
                <p:stCondLst>
                  <p:cond evt="onClick" delay="0">
                    <p:tgtEl>
                      <p:spTgt spid="2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6"/>
                                        </p:tgtEl>
                                      </p:cBhvr>
                                    </p:cmd>
                                  </p:childTnLst>
                                </p:cTn>
                              </p:par>
                            </p:childTnLst>
                          </p:cTn>
                        </p:par>
                      </p:childTnLst>
                    </p:cTn>
                  </p:par>
                </p:childTnLst>
              </p:cTn>
              <p:nextCondLst>
                <p:cond evt="onClick" delay="0">
                  <p:tgtEl>
                    <p:spTgt spid="2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292949" y="0"/>
            <a:ext cx="6995051" cy="10287000"/>
            <a:chOff x="0" y="0"/>
            <a:chExt cx="1842318" cy="2709333"/>
          </a:xfrm>
        </p:grpSpPr>
        <p:sp>
          <p:nvSpPr>
            <p:cNvPr id="3" name="Freeform 3"/>
            <p:cNvSpPr/>
            <p:nvPr/>
          </p:nvSpPr>
          <p:spPr>
            <a:xfrm>
              <a:off x="0" y="0"/>
              <a:ext cx="1842318" cy="2709333"/>
            </a:xfrm>
            <a:custGeom>
              <a:avLst/>
              <a:gdLst/>
              <a:ahLst/>
              <a:cxnLst/>
              <a:rect l="l" t="t" r="r" b="b"/>
              <a:pathLst>
                <a:path w="1842318" h="2709333">
                  <a:moveTo>
                    <a:pt x="0" y="0"/>
                  </a:moveTo>
                  <a:lnTo>
                    <a:pt x="1842318" y="0"/>
                  </a:lnTo>
                  <a:lnTo>
                    <a:pt x="1842318" y="2709333"/>
                  </a:lnTo>
                  <a:lnTo>
                    <a:pt x="0" y="2709333"/>
                  </a:lnTo>
                  <a:close/>
                </a:path>
              </a:pathLst>
            </a:custGeom>
            <a:solidFill>
              <a:srgbClr val="3BC87C"/>
            </a:solidFill>
          </p:spPr>
        </p:sp>
        <p:sp>
          <p:nvSpPr>
            <p:cNvPr id="4" name="TextBox 4"/>
            <p:cNvSpPr txBox="1"/>
            <p:nvPr/>
          </p:nvSpPr>
          <p:spPr>
            <a:xfrm>
              <a:off x="0" y="-38100"/>
              <a:ext cx="1842318" cy="2747433"/>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182880" y="1028700"/>
            <a:ext cx="9535206" cy="5002169"/>
            <a:chOff x="0" y="0"/>
            <a:chExt cx="6350000" cy="3331210"/>
          </a:xfrm>
        </p:grpSpPr>
        <p:sp>
          <p:nvSpPr>
            <p:cNvPr id="6" name="Freeform 6"/>
            <p:cNvSpPr/>
            <p:nvPr/>
          </p:nvSpPr>
          <p:spPr>
            <a:xfrm>
              <a:off x="0" y="0"/>
              <a:ext cx="6350000" cy="3331210"/>
            </a:xfrm>
            <a:custGeom>
              <a:avLst/>
              <a:gdLst/>
              <a:ahLst/>
              <a:cxnLst/>
              <a:rect l="l" t="t" r="r" b="b"/>
              <a:pathLst>
                <a:path w="6350000" h="3331210">
                  <a:moveTo>
                    <a:pt x="6209030" y="0"/>
                  </a:moveTo>
                  <a:lnTo>
                    <a:pt x="140970" y="0"/>
                  </a:lnTo>
                  <a:cubicBezTo>
                    <a:pt x="63500" y="0"/>
                    <a:pt x="0" y="62230"/>
                    <a:pt x="0" y="138430"/>
                  </a:cubicBezTo>
                  <a:lnTo>
                    <a:pt x="0" y="3192780"/>
                  </a:lnTo>
                  <a:cubicBezTo>
                    <a:pt x="0" y="3268980"/>
                    <a:pt x="63500" y="3331210"/>
                    <a:pt x="140970" y="3331210"/>
                  </a:cubicBezTo>
                  <a:lnTo>
                    <a:pt x="6209030" y="3331210"/>
                  </a:lnTo>
                  <a:cubicBezTo>
                    <a:pt x="6286500" y="3331210"/>
                    <a:pt x="6350000" y="3268980"/>
                    <a:pt x="6350000" y="3192780"/>
                  </a:cubicBezTo>
                  <a:lnTo>
                    <a:pt x="6350000" y="138430"/>
                  </a:lnTo>
                  <a:cubicBezTo>
                    <a:pt x="6350000" y="62230"/>
                    <a:pt x="6286500" y="0"/>
                    <a:pt x="6209030" y="0"/>
                  </a:cubicBezTo>
                  <a:close/>
                </a:path>
              </a:pathLst>
            </a:custGeom>
            <a:blipFill>
              <a:blip r:embed="rId2"/>
              <a:stretch>
                <a:fillRect t="-13540" r="-731" b="-14470"/>
              </a:stretch>
            </a:blipFill>
          </p:spPr>
        </p:sp>
      </p:grpSp>
      <p:sp>
        <p:nvSpPr>
          <p:cNvPr id="7" name="TextBox 7"/>
          <p:cNvSpPr txBox="1"/>
          <p:nvPr/>
        </p:nvSpPr>
        <p:spPr>
          <a:xfrm>
            <a:off x="12208943" y="2059792"/>
            <a:ext cx="5386727" cy="1951482"/>
          </a:xfrm>
          <a:prstGeom prst="rect">
            <a:avLst/>
          </a:prstGeom>
        </p:spPr>
        <p:txBody>
          <a:bodyPr lIns="0" tIns="0" rIns="0" bIns="0" rtlCol="0" anchor="t">
            <a:spAutoFit/>
          </a:bodyPr>
          <a:lstStyle/>
          <a:p>
            <a:pPr algn="l">
              <a:lnSpc>
                <a:spcPts val="3129"/>
              </a:lnSpc>
            </a:pPr>
            <a:r>
              <a:rPr lang="en-US" sz="2100">
                <a:solidFill>
                  <a:srgbClr val="FFFFFF"/>
                </a:solidFill>
                <a:latin typeface="Poppins"/>
                <a:ea typeface="Poppins"/>
                <a:cs typeface="Poppins"/>
                <a:sym typeface="Poppins"/>
              </a:rPr>
              <a:t>nborish94@gmail.com</a:t>
            </a:r>
          </a:p>
          <a:p>
            <a:pPr algn="l">
              <a:lnSpc>
                <a:spcPts val="3129"/>
              </a:lnSpc>
            </a:pPr>
            <a:r>
              <a:rPr lang="en-US" sz="2100">
                <a:solidFill>
                  <a:srgbClr val="FFFFFF"/>
                </a:solidFill>
                <a:latin typeface="Poppins"/>
                <a:ea typeface="Poppins"/>
                <a:cs typeface="Poppins"/>
                <a:sym typeface="Poppins"/>
              </a:rPr>
              <a:t>liathokchom29@gmail.com</a:t>
            </a:r>
          </a:p>
          <a:p>
            <a:pPr algn="l">
              <a:lnSpc>
                <a:spcPts val="3129"/>
              </a:lnSpc>
            </a:pPr>
            <a:r>
              <a:rPr lang="en-US" sz="2100">
                <a:solidFill>
                  <a:srgbClr val="FFFFFF"/>
                </a:solidFill>
                <a:latin typeface="Poppins"/>
                <a:ea typeface="Poppins"/>
                <a:cs typeface="Poppins"/>
                <a:sym typeface="Poppins"/>
              </a:rPr>
              <a:t>loist18932@gmail.com</a:t>
            </a:r>
          </a:p>
          <a:p>
            <a:pPr algn="l">
              <a:lnSpc>
                <a:spcPts val="3129"/>
              </a:lnSpc>
            </a:pPr>
            <a:r>
              <a:rPr lang="en-US" sz="2100">
                <a:solidFill>
                  <a:srgbClr val="FFFFFF"/>
                </a:solidFill>
                <a:latin typeface="Poppins"/>
                <a:ea typeface="Poppins"/>
                <a:cs typeface="Poppins"/>
                <a:sym typeface="Poppins"/>
              </a:rPr>
              <a:t>longjamdebika@gmail.com</a:t>
            </a:r>
          </a:p>
          <a:p>
            <a:pPr algn="l">
              <a:lnSpc>
                <a:spcPts val="3129"/>
              </a:lnSpc>
            </a:pPr>
            <a:r>
              <a:rPr lang="en-US" sz="2100">
                <a:solidFill>
                  <a:srgbClr val="FFFFFF"/>
                </a:solidFill>
                <a:latin typeface="Poppins"/>
                <a:ea typeface="Poppins"/>
                <a:cs typeface="Poppins"/>
                <a:sym typeface="Poppins"/>
              </a:rPr>
              <a:t>abcd@gmail.com</a:t>
            </a:r>
          </a:p>
        </p:txBody>
      </p:sp>
      <p:sp>
        <p:nvSpPr>
          <p:cNvPr id="8" name="TextBox 8"/>
          <p:cNvSpPr txBox="1"/>
          <p:nvPr/>
        </p:nvSpPr>
        <p:spPr>
          <a:xfrm>
            <a:off x="12208943" y="1574601"/>
            <a:ext cx="5386727" cy="525526"/>
          </a:xfrm>
          <a:prstGeom prst="rect">
            <a:avLst/>
          </a:prstGeom>
        </p:spPr>
        <p:txBody>
          <a:bodyPr lIns="0" tIns="0" rIns="0" bIns="0" rtlCol="0" anchor="t">
            <a:spAutoFit/>
          </a:bodyPr>
          <a:lstStyle/>
          <a:p>
            <a:pPr algn="l">
              <a:lnSpc>
                <a:spcPts val="4171"/>
              </a:lnSpc>
            </a:pPr>
            <a:r>
              <a:rPr lang="en-US" sz="2799" b="1">
                <a:solidFill>
                  <a:srgbClr val="FFFFFF"/>
                </a:solidFill>
                <a:latin typeface="Poppins Bold"/>
                <a:ea typeface="Poppins Bold"/>
                <a:cs typeface="Poppins Bold"/>
                <a:sym typeface="Poppins Bold"/>
              </a:rPr>
              <a:t>Email</a:t>
            </a:r>
          </a:p>
        </p:txBody>
      </p:sp>
      <p:grpSp>
        <p:nvGrpSpPr>
          <p:cNvPr id="9" name="Group 9"/>
          <p:cNvGrpSpPr/>
          <p:nvPr/>
        </p:nvGrpSpPr>
        <p:grpSpPr>
          <a:xfrm rot="-4978398">
            <a:off x="6515361" y="375699"/>
            <a:ext cx="3435062" cy="3005680"/>
            <a:chOff x="0" y="0"/>
            <a:chExt cx="812800" cy="711200"/>
          </a:xfrm>
        </p:grpSpPr>
        <p:sp>
          <p:nvSpPr>
            <p:cNvPr id="10" name="Freeform 10"/>
            <p:cNvSpPr/>
            <p:nvPr/>
          </p:nvSpPr>
          <p:spPr>
            <a:xfrm>
              <a:off x="88688" y="130793"/>
              <a:ext cx="635425" cy="580407"/>
            </a:xfrm>
            <a:custGeom>
              <a:avLst/>
              <a:gdLst/>
              <a:ahLst/>
              <a:cxnLst/>
              <a:rect l="l" t="t" r="r" b="b"/>
              <a:pathLst>
                <a:path w="635425" h="580407">
                  <a:moveTo>
                    <a:pt x="429531" y="64891"/>
                  </a:moveTo>
                  <a:lnTo>
                    <a:pt x="612293" y="384723"/>
                  </a:lnTo>
                  <a:cubicBezTo>
                    <a:pt x="635424" y="425204"/>
                    <a:pt x="635258" y="474937"/>
                    <a:pt x="611857" y="515263"/>
                  </a:cubicBezTo>
                  <a:cubicBezTo>
                    <a:pt x="588455" y="555588"/>
                    <a:pt x="545356" y="580407"/>
                    <a:pt x="498733" y="580407"/>
                  </a:cubicBezTo>
                  <a:lnTo>
                    <a:pt x="136691" y="580407"/>
                  </a:lnTo>
                  <a:cubicBezTo>
                    <a:pt x="90068" y="580407"/>
                    <a:pt x="46969" y="555588"/>
                    <a:pt x="23567" y="515263"/>
                  </a:cubicBezTo>
                  <a:cubicBezTo>
                    <a:pt x="166" y="474937"/>
                    <a:pt x="0" y="425204"/>
                    <a:pt x="23131" y="384723"/>
                  </a:cubicBezTo>
                  <a:lnTo>
                    <a:pt x="205893" y="64891"/>
                  </a:lnTo>
                  <a:cubicBezTo>
                    <a:pt x="228822" y="24764"/>
                    <a:pt x="271495" y="0"/>
                    <a:pt x="317712" y="0"/>
                  </a:cubicBezTo>
                  <a:cubicBezTo>
                    <a:pt x="363929" y="0"/>
                    <a:pt x="406602" y="24764"/>
                    <a:pt x="429531" y="64891"/>
                  </a:cubicBezTo>
                  <a:close/>
                </a:path>
              </a:pathLst>
            </a:custGeom>
            <a:solidFill>
              <a:srgbClr val="FFDE59">
                <a:alpha val="64706"/>
              </a:srgbClr>
            </a:solidFill>
          </p:spPr>
        </p:sp>
        <p:sp>
          <p:nvSpPr>
            <p:cNvPr id="11" name="TextBox 11"/>
            <p:cNvSpPr txBox="1"/>
            <p:nvPr/>
          </p:nvSpPr>
          <p:spPr>
            <a:xfrm>
              <a:off x="127000" y="292100"/>
              <a:ext cx="558800" cy="3683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rot="-398654">
            <a:off x="16379490" y="4206871"/>
            <a:ext cx="3897532" cy="3410341"/>
            <a:chOff x="0" y="0"/>
            <a:chExt cx="812800" cy="711200"/>
          </a:xfrm>
        </p:grpSpPr>
        <p:sp>
          <p:nvSpPr>
            <p:cNvPr id="13" name="Freeform 13"/>
            <p:cNvSpPr/>
            <p:nvPr/>
          </p:nvSpPr>
          <p:spPr>
            <a:xfrm>
              <a:off x="78164" y="115273"/>
              <a:ext cx="656472" cy="595927"/>
            </a:xfrm>
            <a:custGeom>
              <a:avLst/>
              <a:gdLst/>
              <a:ahLst/>
              <a:cxnLst/>
              <a:rect l="l" t="t" r="r" b="b"/>
              <a:pathLst>
                <a:path w="656472" h="595927">
                  <a:moveTo>
                    <a:pt x="426787" y="57192"/>
                  </a:moveTo>
                  <a:lnTo>
                    <a:pt x="636085" y="423462"/>
                  </a:lnTo>
                  <a:cubicBezTo>
                    <a:pt x="656472" y="459140"/>
                    <a:pt x="656325" y="502972"/>
                    <a:pt x="635701" y="538513"/>
                  </a:cubicBezTo>
                  <a:cubicBezTo>
                    <a:pt x="615076" y="574053"/>
                    <a:pt x="577091" y="595927"/>
                    <a:pt x="536000" y="595927"/>
                  </a:cubicBezTo>
                  <a:lnTo>
                    <a:pt x="120472" y="595927"/>
                  </a:lnTo>
                  <a:cubicBezTo>
                    <a:pt x="79381" y="595927"/>
                    <a:pt x="41396" y="574053"/>
                    <a:pt x="20771" y="538513"/>
                  </a:cubicBezTo>
                  <a:cubicBezTo>
                    <a:pt x="147" y="502972"/>
                    <a:pt x="0" y="459140"/>
                    <a:pt x="20387" y="423462"/>
                  </a:cubicBezTo>
                  <a:lnTo>
                    <a:pt x="229685" y="57192"/>
                  </a:lnTo>
                  <a:cubicBezTo>
                    <a:pt x="249894" y="21826"/>
                    <a:pt x="287503" y="0"/>
                    <a:pt x="328236" y="0"/>
                  </a:cubicBezTo>
                  <a:cubicBezTo>
                    <a:pt x="368969" y="0"/>
                    <a:pt x="406578" y="21826"/>
                    <a:pt x="426787" y="57192"/>
                  </a:cubicBezTo>
                  <a:close/>
                </a:path>
              </a:pathLst>
            </a:custGeom>
            <a:solidFill>
              <a:srgbClr val="FFDE59">
                <a:alpha val="64706"/>
              </a:srgbClr>
            </a:solidFill>
          </p:spPr>
        </p:sp>
        <p:sp>
          <p:nvSpPr>
            <p:cNvPr id="14" name="TextBox 14"/>
            <p:cNvSpPr txBox="1"/>
            <p:nvPr/>
          </p:nvSpPr>
          <p:spPr>
            <a:xfrm>
              <a:off x="127000" y="292100"/>
              <a:ext cx="558800" cy="368300"/>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rot="-3275606">
            <a:off x="6662331" y="199274"/>
            <a:ext cx="3390859" cy="2967002"/>
            <a:chOff x="0" y="0"/>
            <a:chExt cx="812800" cy="711200"/>
          </a:xfrm>
        </p:grpSpPr>
        <p:sp>
          <p:nvSpPr>
            <p:cNvPr id="16" name="Freeform 16"/>
            <p:cNvSpPr/>
            <p:nvPr/>
          </p:nvSpPr>
          <p:spPr>
            <a:xfrm>
              <a:off x="89844" y="132498"/>
              <a:ext cx="633113" cy="578702"/>
            </a:xfrm>
            <a:custGeom>
              <a:avLst/>
              <a:gdLst/>
              <a:ahLst/>
              <a:cxnLst/>
              <a:rect l="l" t="t" r="r" b="b"/>
              <a:pathLst>
                <a:path w="633113" h="578702">
                  <a:moveTo>
                    <a:pt x="429833" y="65737"/>
                  </a:moveTo>
                  <a:lnTo>
                    <a:pt x="609679" y="380467"/>
                  </a:lnTo>
                  <a:cubicBezTo>
                    <a:pt x="633112" y="421475"/>
                    <a:pt x="632944" y="471857"/>
                    <a:pt x="609237" y="512708"/>
                  </a:cubicBezTo>
                  <a:cubicBezTo>
                    <a:pt x="585530" y="553559"/>
                    <a:pt x="541870" y="578702"/>
                    <a:pt x="494639" y="578702"/>
                  </a:cubicBezTo>
                  <a:lnTo>
                    <a:pt x="138473" y="578702"/>
                  </a:lnTo>
                  <a:cubicBezTo>
                    <a:pt x="91242" y="578702"/>
                    <a:pt x="47582" y="553559"/>
                    <a:pt x="23875" y="512708"/>
                  </a:cubicBezTo>
                  <a:cubicBezTo>
                    <a:pt x="168" y="471857"/>
                    <a:pt x="0" y="421475"/>
                    <a:pt x="23433" y="380467"/>
                  </a:cubicBezTo>
                  <a:lnTo>
                    <a:pt x="203279" y="65737"/>
                  </a:lnTo>
                  <a:cubicBezTo>
                    <a:pt x="226508" y="25087"/>
                    <a:pt x="269737" y="0"/>
                    <a:pt x="316556" y="0"/>
                  </a:cubicBezTo>
                  <a:cubicBezTo>
                    <a:pt x="363375" y="0"/>
                    <a:pt x="406604" y="25087"/>
                    <a:pt x="429833" y="65737"/>
                  </a:cubicBezTo>
                  <a:close/>
                </a:path>
              </a:pathLst>
            </a:custGeom>
            <a:solidFill>
              <a:srgbClr val="FFDE59"/>
            </a:solidFill>
          </p:spPr>
        </p:sp>
        <p:sp>
          <p:nvSpPr>
            <p:cNvPr id="17" name="TextBox 17"/>
            <p:cNvSpPr txBox="1"/>
            <p:nvPr/>
          </p:nvSpPr>
          <p:spPr>
            <a:xfrm>
              <a:off x="127000" y="292100"/>
              <a:ext cx="558800" cy="368300"/>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rot="1304137">
            <a:off x="16653881" y="4313982"/>
            <a:ext cx="3847378" cy="3366456"/>
            <a:chOff x="0" y="0"/>
            <a:chExt cx="812800" cy="711200"/>
          </a:xfrm>
        </p:grpSpPr>
        <p:sp>
          <p:nvSpPr>
            <p:cNvPr id="19" name="Freeform 19"/>
            <p:cNvSpPr/>
            <p:nvPr/>
          </p:nvSpPr>
          <p:spPr>
            <a:xfrm>
              <a:off x="79183" y="116776"/>
              <a:ext cx="654434" cy="594424"/>
            </a:xfrm>
            <a:custGeom>
              <a:avLst/>
              <a:gdLst/>
              <a:ahLst/>
              <a:cxnLst/>
              <a:rect l="l" t="t" r="r" b="b"/>
              <a:pathLst>
                <a:path w="654434" h="594424">
                  <a:moveTo>
                    <a:pt x="427053" y="57937"/>
                  </a:moveTo>
                  <a:lnTo>
                    <a:pt x="633781" y="419711"/>
                  </a:lnTo>
                  <a:cubicBezTo>
                    <a:pt x="654434" y="455853"/>
                    <a:pt x="654286" y="500257"/>
                    <a:pt x="633392" y="536261"/>
                  </a:cubicBezTo>
                  <a:cubicBezTo>
                    <a:pt x="612498" y="572265"/>
                    <a:pt x="574018" y="594424"/>
                    <a:pt x="532391" y="594424"/>
                  </a:cubicBezTo>
                  <a:lnTo>
                    <a:pt x="122043" y="594424"/>
                  </a:lnTo>
                  <a:cubicBezTo>
                    <a:pt x="80416" y="594424"/>
                    <a:pt x="41936" y="572265"/>
                    <a:pt x="21042" y="536261"/>
                  </a:cubicBezTo>
                  <a:cubicBezTo>
                    <a:pt x="148" y="500257"/>
                    <a:pt x="0" y="455853"/>
                    <a:pt x="20653" y="419711"/>
                  </a:cubicBezTo>
                  <a:lnTo>
                    <a:pt x="227381" y="57937"/>
                  </a:lnTo>
                  <a:cubicBezTo>
                    <a:pt x="247853" y="22110"/>
                    <a:pt x="285953" y="0"/>
                    <a:pt x="327217" y="0"/>
                  </a:cubicBezTo>
                  <a:cubicBezTo>
                    <a:pt x="368481" y="0"/>
                    <a:pt x="406581" y="22110"/>
                    <a:pt x="427053" y="57937"/>
                  </a:cubicBezTo>
                  <a:close/>
                </a:path>
              </a:pathLst>
            </a:custGeom>
            <a:solidFill>
              <a:srgbClr val="FFDE59"/>
            </a:solidFill>
          </p:spPr>
        </p:sp>
        <p:sp>
          <p:nvSpPr>
            <p:cNvPr id="20" name="TextBox 20"/>
            <p:cNvSpPr txBox="1"/>
            <p:nvPr/>
          </p:nvSpPr>
          <p:spPr>
            <a:xfrm>
              <a:off x="127000" y="292100"/>
              <a:ext cx="558800" cy="368300"/>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rot="-5400000">
            <a:off x="16887964" y="590117"/>
            <a:ext cx="646666" cy="645858"/>
            <a:chOff x="0" y="0"/>
            <a:chExt cx="862221" cy="861143"/>
          </a:xfrm>
        </p:grpSpPr>
        <p:sp>
          <p:nvSpPr>
            <p:cNvPr id="22" name="Freeform 22"/>
            <p:cNvSpPr/>
            <p:nvPr/>
          </p:nvSpPr>
          <p:spPr>
            <a:xfrm>
              <a:off x="0" y="0"/>
              <a:ext cx="862221" cy="861143"/>
            </a:xfrm>
            <a:custGeom>
              <a:avLst/>
              <a:gdLst/>
              <a:ahLst/>
              <a:cxnLst/>
              <a:rect l="l" t="t" r="r" b="b"/>
              <a:pathLst>
                <a:path w="862221" h="861143">
                  <a:moveTo>
                    <a:pt x="0" y="0"/>
                  </a:moveTo>
                  <a:lnTo>
                    <a:pt x="862221" y="0"/>
                  </a:lnTo>
                  <a:lnTo>
                    <a:pt x="862221" y="861143"/>
                  </a:lnTo>
                  <a:lnTo>
                    <a:pt x="0" y="861143"/>
                  </a:lnTo>
                  <a:lnTo>
                    <a:pt x="0" y="0"/>
                  </a:lnTo>
                  <a:close/>
                </a:path>
              </a:pathLst>
            </a:custGeom>
            <a:blipFill>
              <a:blip r:embed="rId3"/>
              <a:stretch>
                <a:fillRect/>
              </a:stretch>
            </a:blipFill>
          </p:spPr>
        </p:sp>
        <p:grpSp>
          <p:nvGrpSpPr>
            <p:cNvPr id="23" name="Group 23"/>
            <p:cNvGrpSpPr/>
            <p:nvPr/>
          </p:nvGrpSpPr>
          <p:grpSpPr>
            <a:xfrm>
              <a:off x="60452" y="69687"/>
              <a:ext cx="721769" cy="721769"/>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6" name="Freeform 26"/>
            <p:cNvSpPr/>
            <p:nvPr/>
          </p:nvSpPr>
          <p:spPr>
            <a:xfrm>
              <a:off x="244580" y="347857"/>
              <a:ext cx="353512" cy="220463"/>
            </a:xfrm>
            <a:custGeom>
              <a:avLst/>
              <a:gdLst/>
              <a:ahLst/>
              <a:cxnLst/>
              <a:rect l="l" t="t" r="r" b="b"/>
              <a:pathLst>
                <a:path w="353512" h="220463">
                  <a:moveTo>
                    <a:pt x="0" y="0"/>
                  </a:moveTo>
                  <a:lnTo>
                    <a:pt x="353512" y="0"/>
                  </a:lnTo>
                  <a:lnTo>
                    <a:pt x="353512" y="220463"/>
                  </a:lnTo>
                  <a:lnTo>
                    <a:pt x="0" y="2204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27" name="Freeform 27"/>
          <p:cNvSpPr/>
          <p:nvPr/>
        </p:nvSpPr>
        <p:spPr>
          <a:xfrm>
            <a:off x="12208943" y="1236379"/>
            <a:ext cx="562357" cy="404897"/>
          </a:xfrm>
          <a:custGeom>
            <a:avLst/>
            <a:gdLst/>
            <a:ahLst/>
            <a:cxnLst/>
            <a:rect l="l" t="t" r="r" b="b"/>
            <a:pathLst>
              <a:path w="562357" h="404897">
                <a:moveTo>
                  <a:pt x="0" y="0"/>
                </a:moveTo>
                <a:lnTo>
                  <a:pt x="562357" y="0"/>
                </a:lnTo>
                <a:lnTo>
                  <a:pt x="562357" y="404897"/>
                </a:lnTo>
                <a:lnTo>
                  <a:pt x="0" y="4048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8" name="TextBox 28"/>
          <p:cNvSpPr txBox="1"/>
          <p:nvPr/>
        </p:nvSpPr>
        <p:spPr>
          <a:xfrm>
            <a:off x="1028700" y="6687890"/>
            <a:ext cx="9124948" cy="942467"/>
          </a:xfrm>
          <a:prstGeom prst="rect">
            <a:avLst/>
          </a:prstGeom>
        </p:spPr>
        <p:txBody>
          <a:bodyPr lIns="0" tIns="0" rIns="0" bIns="0" rtlCol="0" anchor="t">
            <a:spAutoFit/>
          </a:bodyPr>
          <a:lstStyle/>
          <a:p>
            <a:pPr algn="l">
              <a:lnSpc>
                <a:spcPts val="6783"/>
              </a:lnSpc>
            </a:pPr>
            <a:r>
              <a:rPr lang="en-US" sz="6399">
                <a:solidFill>
                  <a:srgbClr val="000000"/>
                </a:solidFill>
                <a:latin typeface="Poppins"/>
                <a:ea typeface="Poppins"/>
                <a:cs typeface="Poppins"/>
                <a:sym typeface="Poppins"/>
              </a:rPr>
              <a:t>Contacts</a:t>
            </a:r>
          </a:p>
        </p:txBody>
      </p:sp>
      <p:sp>
        <p:nvSpPr>
          <p:cNvPr id="29" name="TextBox 29"/>
          <p:cNvSpPr txBox="1"/>
          <p:nvPr/>
        </p:nvSpPr>
        <p:spPr>
          <a:xfrm>
            <a:off x="1028700" y="7768590"/>
            <a:ext cx="8115300" cy="375285"/>
          </a:xfrm>
          <a:prstGeom prst="rect">
            <a:avLst/>
          </a:prstGeom>
        </p:spPr>
        <p:txBody>
          <a:bodyPr lIns="0" tIns="0" rIns="0" bIns="0" rtlCol="0" anchor="t">
            <a:spAutoFit/>
          </a:bodyPr>
          <a:lstStyle/>
          <a:p>
            <a:pPr algn="l">
              <a:lnSpc>
                <a:spcPts val="2940"/>
              </a:lnSpc>
            </a:pPr>
            <a:r>
              <a:rPr lang="en-US" sz="2100">
                <a:solidFill>
                  <a:srgbClr val="000000"/>
                </a:solidFill>
                <a:latin typeface="Poppins"/>
                <a:ea typeface="Poppins"/>
                <a:cs typeface="Poppins"/>
                <a:sym typeface="Poppins"/>
              </a:rPr>
              <a:t>As a team it wouldn’t have been easy to do it without them.</a:t>
            </a:r>
          </a:p>
        </p:txBody>
      </p:sp>
      <p:sp>
        <p:nvSpPr>
          <p:cNvPr id="30" name="TextBox 30"/>
          <p:cNvSpPr txBox="1"/>
          <p:nvPr/>
        </p:nvSpPr>
        <p:spPr>
          <a:xfrm>
            <a:off x="16136851" y="9508807"/>
            <a:ext cx="1769621" cy="375285"/>
          </a:xfrm>
          <a:prstGeom prst="rect">
            <a:avLst/>
          </a:prstGeom>
        </p:spPr>
        <p:txBody>
          <a:bodyPr lIns="0" tIns="0" rIns="0" bIns="0" rtlCol="0" anchor="t">
            <a:spAutoFit/>
          </a:bodyPr>
          <a:lstStyle/>
          <a:p>
            <a:pPr algn="r">
              <a:lnSpc>
                <a:spcPts val="2940"/>
              </a:lnSpc>
            </a:pPr>
            <a:r>
              <a:rPr lang="en-US" sz="2100">
                <a:solidFill>
                  <a:srgbClr val="FFFFFF"/>
                </a:solidFill>
                <a:latin typeface="Poppins"/>
                <a:ea typeface="Poppins"/>
                <a:cs typeface="Poppins"/>
                <a:sym typeface="Poppins"/>
              </a:rPr>
              <a:t>Page 11</a:t>
            </a:r>
          </a:p>
        </p:txBody>
      </p:sp>
    </p:spTree>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BC87C"/>
        </a:solidFill>
        <a:effectLst/>
      </p:bgPr>
    </p:bg>
    <p:spTree>
      <p:nvGrpSpPr>
        <p:cNvPr id="1" name=""/>
        <p:cNvGrpSpPr/>
        <p:nvPr/>
      </p:nvGrpSpPr>
      <p:grpSpPr>
        <a:xfrm>
          <a:off x="0" y="0"/>
          <a:ext cx="0" cy="0"/>
          <a:chOff x="0" y="0"/>
          <a:chExt cx="0" cy="0"/>
        </a:xfrm>
      </p:grpSpPr>
      <p:grpSp>
        <p:nvGrpSpPr>
          <p:cNvPr id="2" name="Group 2"/>
          <p:cNvGrpSpPr/>
          <p:nvPr/>
        </p:nvGrpSpPr>
        <p:grpSpPr>
          <a:xfrm rot="3510660">
            <a:off x="10473924" y="-352021"/>
            <a:ext cx="11826569" cy="10348248"/>
            <a:chOff x="0" y="0"/>
            <a:chExt cx="812800" cy="711200"/>
          </a:xfrm>
        </p:grpSpPr>
        <p:sp>
          <p:nvSpPr>
            <p:cNvPr id="3" name="Freeform 3"/>
            <p:cNvSpPr/>
            <p:nvPr/>
          </p:nvSpPr>
          <p:spPr>
            <a:xfrm>
              <a:off x="25760" y="37989"/>
              <a:ext cx="761281" cy="673211"/>
            </a:xfrm>
            <a:custGeom>
              <a:avLst/>
              <a:gdLst/>
              <a:ahLst/>
              <a:cxnLst/>
              <a:rect l="l" t="t" r="r" b="b"/>
              <a:pathLst>
                <a:path w="761281" h="673211">
                  <a:moveTo>
                    <a:pt x="413118" y="18848"/>
                  </a:moveTo>
                  <a:lnTo>
                    <a:pt x="754562" y="616374"/>
                  </a:lnTo>
                  <a:cubicBezTo>
                    <a:pt x="761280" y="628132"/>
                    <a:pt x="761232" y="642577"/>
                    <a:pt x="754435" y="654290"/>
                  </a:cubicBezTo>
                  <a:cubicBezTo>
                    <a:pt x="747638" y="666002"/>
                    <a:pt x="735120" y="673211"/>
                    <a:pt x="721578" y="673211"/>
                  </a:cubicBezTo>
                  <a:lnTo>
                    <a:pt x="39702" y="673211"/>
                  </a:lnTo>
                  <a:cubicBezTo>
                    <a:pt x="26160" y="673211"/>
                    <a:pt x="13642" y="666002"/>
                    <a:pt x="6845" y="654290"/>
                  </a:cubicBezTo>
                  <a:cubicBezTo>
                    <a:pt x="48" y="642577"/>
                    <a:pt x="0" y="628132"/>
                    <a:pt x="6718" y="616374"/>
                  </a:cubicBezTo>
                  <a:lnTo>
                    <a:pt x="348162" y="18848"/>
                  </a:lnTo>
                  <a:cubicBezTo>
                    <a:pt x="354822" y="7193"/>
                    <a:pt x="367216" y="0"/>
                    <a:pt x="380640" y="0"/>
                  </a:cubicBezTo>
                  <a:cubicBezTo>
                    <a:pt x="394064" y="0"/>
                    <a:pt x="406458" y="7193"/>
                    <a:pt x="413118" y="18848"/>
                  </a:cubicBezTo>
                  <a:close/>
                </a:path>
              </a:pathLst>
            </a:custGeom>
            <a:solidFill>
              <a:srgbClr val="FFDE59">
                <a:alpha val="49804"/>
              </a:srgbClr>
            </a:solidFill>
          </p:spPr>
        </p:sp>
        <p:sp>
          <p:nvSpPr>
            <p:cNvPr id="4" name="TextBox 4"/>
            <p:cNvSpPr txBox="1"/>
            <p:nvPr/>
          </p:nvSpPr>
          <p:spPr>
            <a:xfrm>
              <a:off x="127000" y="292100"/>
              <a:ext cx="558800" cy="3683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4391448">
            <a:off x="11241299" y="319432"/>
            <a:ext cx="10291819" cy="9005341"/>
            <a:chOff x="0" y="0"/>
            <a:chExt cx="812800" cy="711200"/>
          </a:xfrm>
        </p:grpSpPr>
        <p:sp>
          <p:nvSpPr>
            <p:cNvPr id="6" name="Freeform 6"/>
            <p:cNvSpPr/>
            <p:nvPr/>
          </p:nvSpPr>
          <p:spPr>
            <a:xfrm>
              <a:off x="29601" y="43654"/>
              <a:ext cx="753598" cy="667546"/>
            </a:xfrm>
            <a:custGeom>
              <a:avLst/>
              <a:gdLst/>
              <a:ahLst/>
              <a:cxnLst/>
              <a:rect l="l" t="t" r="r" b="b"/>
              <a:pathLst>
                <a:path w="753598" h="667546">
                  <a:moveTo>
                    <a:pt x="414121" y="21659"/>
                  </a:moveTo>
                  <a:lnTo>
                    <a:pt x="745877" y="602233"/>
                  </a:lnTo>
                  <a:cubicBezTo>
                    <a:pt x="753598" y="615744"/>
                    <a:pt x="753543" y="632344"/>
                    <a:pt x="745732" y="645803"/>
                  </a:cubicBezTo>
                  <a:cubicBezTo>
                    <a:pt x="737921" y="659262"/>
                    <a:pt x="723536" y="667546"/>
                    <a:pt x="707975" y="667546"/>
                  </a:cubicBezTo>
                  <a:lnTo>
                    <a:pt x="45623" y="667546"/>
                  </a:lnTo>
                  <a:cubicBezTo>
                    <a:pt x="30062" y="667546"/>
                    <a:pt x="15677" y="659262"/>
                    <a:pt x="7866" y="645803"/>
                  </a:cubicBezTo>
                  <a:cubicBezTo>
                    <a:pt x="55" y="632344"/>
                    <a:pt x="0" y="615744"/>
                    <a:pt x="7721" y="602233"/>
                  </a:cubicBezTo>
                  <a:lnTo>
                    <a:pt x="339477" y="21659"/>
                  </a:lnTo>
                  <a:cubicBezTo>
                    <a:pt x="347131" y="8266"/>
                    <a:pt x="361373" y="0"/>
                    <a:pt x="376799" y="0"/>
                  </a:cubicBezTo>
                  <a:cubicBezTo>
                    <a:pt x="392225" y="0"/>
                    <a:pt x="406467" y="8266"/>
                    <a:pt x="414121" y="21659"/>
                  </a:cubicBezTo>
                  <a:close/>
                </a:path>
              </a:pathLst>
            </a:custGeom>
            <a:solidFill>
              <a:srgbClr val="FFDE59"/>
            </a:solidFill>
          </p:spPr>
        </p:sp>
        <p:sp>
          <p:nvSpPr>
            <p:cNvPr id="7" name="TextBox 7"/>
            <p:cNvSpPr txBox="1"/>
            <p:nvPr/>
          </p:nvSpPr>
          <p:spPr>
            <a:xfrm>
              <a:off x="127000" y="292100"/>
              <a:ext cx="558800" cy="3683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2977176" y="-1279307"/>
            <a:ext cx="12845615" cy="1284561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028700" y="3110601"/>
            <a:ext cx="9695865" cy="2489956"/>
          </a:xfrm>
          <a:prstGeom prst="rect">
            <a:avLst/>
          </a:prstGeom>
        </p:spPr>
        <p:txBody>
          <a:bodyPr lIns="0" tIns="0" rIns="0" bIns="0" rtlCol="0" anchor="t">
            <a:spAutoFit/>
          </a:bodyPr>
          <a:lstStyle/>
          <a:p>
            <a:pPr algn="l">
              <a:lnSpc>
                <a:spcPts val="9327"/>
              </a:lnSpc>
            </a:pPr>
            <a:r>
              <a:rPr lang="en-US" sz="8799">
                <a:solidFill>
                  <a:srgbClr val="FFFFFF"/>
                </a:solidFill>
                <a:latin typeface="Poppins"/>
                <a:ea typeface="Poppins"/>
                <a:cs typeface="Poppins"/>
                <a:sym typeface="Poppins"/>
              </a:rPr>
              <a:t>Thanks For </a:t>
            </a:r>
          </a:p>
          <a:p>
            <a:pPr algn="l">
              <a:lnSpc>
                <a:spcPts val="9327"/>
              </a:lnSpc>
            </a:pPr>
            <a:r>
              <a:rPr lang="en-US" sz="8799">
                <a:solidFill>
                  <a:srgbClr val="FFFFFF"/>
                </a:solidFill>
                <a:latin typeface="Poppins"/>
                <a:ea typeface="Poppins"/>
                <a:cs typeface="Poppins"/>
                <a:sym typeface="Poppins"/>
              </a:rPr>
              <a:t>Your Attention</a:t>
            </a:r>
          </a:p>
        </p:txBody>
      </p:sp>
      <p:sp>
        <p:nvSpPr>
          <p:cNvPr id="12" name="AutoShape 12"/>
          <p:cNvSpPr/>
          <p:nvPr/>
        </p:nvSpPr>
        <p:spPr>
          <a:xfrm rot="-10800000">
            <a:off x="0" y="2359741"/>
            <a:ext cx="4839513" cy="0"/>
          </a:xfrm>
          <a:prstGeom prst="line">
            <a:avLst/>
          </a:prstGeom>
          <a:ln w="104775" cap="flat">
            <a:solidFill>
              <a:srgbClr val="FFFFFF"/>
            </a:solidFill>
            <a:prstDash val="solid"/>
            <a:headEnd type="oval" w="lg" len="lg"/>
            <a:tailEnd type="none" w="sm" len="sm"/>
          </a:ln>
        </p:spPr>
      </p:sp>
      <p:sp>
        <p:nvSpPr>
          <p:cNvPr id="13" name="AutoShape 13"/>
          <p:cNvSpPr/>
          <p:nvPr/>
        </p:nvSpPr>
        <p:spPr>
          <a:xfrm rot="-10800000">
            <a:off x="0" y="1870033"/>
            <a:ext cx="1971694" cy="0"/>
          </a:xfrm>
          <a:prstGeom prst="line">
            <a:avLst/>
          </a:prstGeom>
          <a:ln w="104775" cap="flat">
            <a:solidFill>
              <a:srgbClr val="FFFFFF"/>
            </a:solidFill>
            <a:prstDash val="solid"/>
            <a:headEnd type="oval" w="lg" len="lg"/>
            <a:tailEnd type="none" w="sm" len="sm"/>
          </a:ln>
        </p:spPr>
      </p:sp>
      <p:sp>
        <p:nvSpPr>
          <p:cNvPr id="14" name="AutoShape 14"/>
          <p:cNvSpPr/>
          <p:nvPr/>
        </p:nvSpPr>
        <p:spPr>
          <a:xfrm>
            <a:off x="1028700" y="7356847"/>
            <a:ext cx="7621625" cy="0"/>
          </a:xfrm>
          <a:prstGeom prst="line">
            <a:avLst/>
          </a:prstGeom>
          <a:ln w="66675" cap="flat">
            <a:solidFill>
              <a:srgbClr val="FFFFFF"/>
            </a:solidFill>
            <a:prstDash val="solid"/>
            <a:headEnd type="none" w="sm" len="sm"/>
            <a:tailEnd type="none" w="sm" len="sm"/>
          </a:ln>
        </p:spPr>
      </p:sp>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980345" cy="10287000"/>
            <a:chOff x="0" y="0"/>
            <a:chExt cx="521572" cy="2709333"/>
          </a:xfrm>
        </p:grpSpPr>
        <p:sp>
          <p:nvSpPr>
            <p:cNvPr id="3" name="Freeform 3"/>
            <p:cNvSpPr/>
            <p:nvPr/>
          </p:nvSpPr>
          <p:spPr>
            <a:xfrm>
              <a:off x="0" y="0"/>
              <a:ext cx="521572" cy="2709333"/>
            </a:xfrm>
            <a:custGeom>
              <a:avLst/>
              <a:gdLst/>
              <a:ahLst/>
              <a:cxnLst/>
              <a:rect l="l" t="t" r="r" b="b"/>
              <a:pathLst>
                <a:path w="521572" h="2709333">
                  <a:moveTo>
                    <a:pt x="0" y="0"/>
                  </a:moveTo>
                  <a:lnTo>
                    <a:pt x="521572" y="0"/>
                  </a:lnTo>
                  <a:lnTo>
                    <a:pt x="521572" y="2709333"/>
                  </a:lnTo>
                  <a:lnTo>
                    <a:pt x="0" y="2709333"/>
                  </a:lnTo>
                  <a:close/>
                </a:path>
              </a:pathLst>
            </a:custGeom>
            <a:solidFill>
              <a:srgbClr val="3BC87C"/>
            </a:solidFill>
          </p:spPr>
        </p:sp>
        <p:sp>
          <p:nvSpPr>
            <p:cNvPr id="4" name="TextBox 4"/>
            <p:cNvSpPr txBox="1"/>
            <p:nvPr/>
          </p:nvSpPr>
          <p:spPr>
            <a:xfrm>
              <a:off x="0" y="-38100"/>
              <a:ext cx="521572" cy="27474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980345" y="0"/>
            <a:ext cx="6396429" cy="10287000"/>
            <a:chOff x="0" y="0"/>
            <a:chExt cx="8528572" cy="13716000"/>
          </a:xfrm>
        </p:grpSpPr>
        <p:pic>
          <p:nvPicPr>
            <p:cNvPr id="6" name="Picture 6"/>
            <p:cNvPicPr>
              <a:picLocks noChangeAspect="1"/>
            </p:cNvPicPr>
            <p:nvPr/>
          </p:nvPicPr>
          <p:blipFill>
            <a:blip r:embed="rId2"/>
            <a:srcRect l="29286" r="29286"/>
            <a:stretch>
              <a:fillRect/>
            </a:stretch>
          </p:blipFill>
          <p:spPr>
            <a:xfrm>
              <a:off x="0" y="0"/>
              <a:ext cx="8528572" cy="13716000"/>
            </a:xfrm>
            <a:prstGeom prst="rect">
              <a:avLst/>
            </a:prstGeom>
          </p:spPr>
        </p:pic>
      </p:grpSp>
      <p:sp>
        <p:nvSpPr>
          <p:cNvPr id="7" name="Freeform 7"/>
          <p:cNvSpPr/>
          <p:nvPr/>
        </p:nvSpPr>
        <p:spPr>
          <a:xfrm flipH="1" flipV="1">
            <a:off x="3796975" y="2785140"/>
            <a:ext cx="11906252" cy="1934766"/>
          </a:xfrm>
          <a:custGeom>
            <a:avLst/>
            <a:gdLst/>
            <a:ahLst/>
            <a:cxnLst/>
            <a:rect l="l" t="t" r="r" b="b"/>
            <a:pathLst>
              <a:path w="11906252" h="1934766">
                <a:moveTo>
                  <a:pt x="11906252" y="1934766"/>
                </a:moveTo>
                <a:lnTo>
                  <a:pt x="0" y="1934766"/>
                </a:lnTo>
                <a:lnTo>
                  <a:pt x="0" y="0"/>
                </a:lnTo>
                <a:lnTo>
                  <a:pt x="11906252" y="0"/>
                </a:lnTo>
                <a:lnTo>
                  <a:pt x="11906252" y="1934766"/>
                </a:lnTo>
                <a:close/>
              </a:path>
            </a:pathLst>
          </a:custGeom>
          <a:blipFill>
            <a:blip r:embed="rId3"/>
            <a:stretch>
              <a:fillRect/>
            </a:stretch>
          </a:blipFill>
        </p:spPr>
      </p:sp>
      <p:sp>
        <p:nvSpPr>
          <p:cNvPr id="8" name="Freeform 8"/>
          <p:cNvSpPr/>
          <p:nvPr/>
        </p:nvSpPr>
        <p:spPr>
          <a:xfrm>
            <a:off x="3644575" y="8290917"/>
            <a:ext cx="11906252" cy="1934766"/>
          </a:xfrm>
          <a:custGeom>
            <a:avLst/>
            <a:gdLst/>
            <a:ahLst/>
            <a:cxnLst/>
            <a:rect l="l" t="t" r="r" b="b"/>
            <a:pathLst>
              <a:path w="11906252" h="1934766">
                <a:moveTo>
                  <a:pt x="0" y="0"/>
                </a:moveTo>
                <a:lnTo>
                  <a:pt x="11906252" y="0"/>
                </a:lnTo>
                <a:lnTo>
                  <a:pt x="11906252" y="1934766"/>
                </a:lnTo>
                <a:lnTo>
                  <a:pt x="0" y="1934766"/>
                </a:lnTo>
                <a:lnTo>
                  <a:pt x="0" y="0"/>
                </a:lnTo>
                <a:close/>
              </a:path>
            </a:pathLst>
          </a:custGeom>
          <a:blipFill>
            <a:blip r:embed="rId3"/>
            <a:stretch>
              <a:fillRect/>
            </a:stretch>
          </a:blipFill>
        </p:spPr>
      </p:sp>
      <p:grpSp>
        <p:nvGrpSpPr>
          <p:cNvPr id="9" name="Group 9"/>
          <p:cNvGrpSpPr/>
          <p:nvPr/>
        </p:nvGrpSpPr>
        <p:grpSpPr>
          <a:xfrm>
            <a:off x="3656319" y="3698052"/>
            <a:ext cx="13232049" cy="5197765"/>
            <a:chOff x="0" y="0"/>
            <a:chExt cx="3388649" cy="1331117"/>
          </a:xfrm>
        </p:grpSpPr>
        <p:sp>
          <p:nvSpPr>
            <p:cNvPr id="10" name="Freeform 10"/>
            <p:cNvSpPr/>
            <p:nvPr/>
          </p:nvSpPr>
          <p:spPr>
            <a:xfrm>
              <a:off x="0" y="0"/>
              <a:ext cx="3388649" cy="1331117"/>
            </a:xfrm>
            <a:custGeom>
              <a:avLst/>
              <a:gdLst/>
              <a:ahLst/>
              <a:cxnLst/>
              <a:rect l="l" t="t" r="r" b="b"/>
              <a:pathLst>
                <a:path w="3388649" h="1331117">
                  <a:moveTo>
                    <a:pt x="17553" y="0"/>
                  </a:moveTo>
                  <a:lnTo>
                    <a:pt x="3371097" y="0"/>
                  </a:lnTo>
                  <a:cubicBezTo>
                    <a:pt x="3380791" y="0"/>
                    <a:pt x="3388649" y="7859"/>
                    <a:pt x="3388649" y="17553"/>
                  </a:cubicBezTo>
                  <a:lnTo>
                    <a:pt x="3388649" y="1313564"/>
                  </a:lnTo>
                  <a:cubicBezTo>
                    <a:pt x="3388649" y="1318219"/>
                    <a:pt x="3386800" y="1322684"/>
                    <a:pt x="3383508" y="1325976"/>
                  </a:cubicBezTo>
                  <a:cubicBezTo>
                    <a:pt x="3380217" y="1329268"/>
                    <a:pt x="3375752" y="1331117"/>
                    <a:pt x="3371097" y="1331117"/>
                  </a:cubicBezTo>
                  <a:lnTo>
                    <a:pt x="17553" y="1331117"/>
                  </a:lnTo>
                  <a:cubicBezTo>
                    <a:pt x="12897" y="1331117"/>
                    <a:pt x="8433" y="1329268"/>
                    <a:pt x="5141" y="1325976"/>
                  </a:cubicBezTo>
                  <a:cubicBezTo>
                    <a:pt x="1849" y="1322684"/>
                    <a:pt x="0" y="1318219"/>
                    <a:pt x="0" y="1313564"/>
                  </a:cubicBezTo>
                  <a:lnTo>
                    <a:pt x="0" y="17553"/>
                  </a:lnTo>
                  <a:cubicBezTo>
                    <a:pt x="0" y="7859"/>
                    <a:pt x="7859" y="0"/>
                    <a:pt x="17553" y="0"/>
                  </a:cubicBezTo>
                  <a:close/>
                </a:path>
              </a:pathLst>
            </a:custGeom>
            <a:solidFill>
              <a:srgbClr val="FFFFFF"/>
            </a:solidFill>
          </p:spPr>
        </p:sp>
        <p:sp>
          <p:nvSpPr>
            <p:cNvPr id="11" name="TextBox 11"/>
            <p:cNvSpPr txBox="1"/>
            <p:nvPr/>
          </p:nvSpPr>
          <p:spPr>
            <a:xfrm>
              <a:off x="0" y="-38100"/>
              <a:ext cx="3388649" cy="1369217"/>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1795155">
            <a:off x="-93925" y="431444"/>
            <a:ext cx="3897905" cy="3410667"/>
            <a:chOff x="0" y="0"/>
            <a:chExt cx="812800" cy="711200"/>
          </a:xfrm>
        </p:grpSpPr>
        <p:sp>
          <p:nvSpPr>
            <p:cNvPr id="13" name="Freeform 13"/>
            <p:cNvSpPr/>
            <p:nvPr/>
          </p:nvSpPr>
          <p:spPr>
            <a:xfrm>
              <a:off x="78157" y="115262"/>
              <a:ext cx="656487" cy="595938"/>
            </a:xfrm>
            <a:custGeom>
              <a:avLst/>
              <a:gdLst/>
              <a:ahLst/>
              <a:cxnLst/>
              <a:rect l="l" t="t" r="r" b="b"/>
              <a:pathLst>
                <a:path w="656487" h="595938">
                  <a:moveTo>
                    <a:pt x="426785" y="57186"/>
                  </a:moveTo>
                  <a:lnTo>
                    <a:pt x="636101" y="423490"/>
                  </a:lnTo>
                  <a:cubicBezTo>
                    <a:pt x="656486" y="459164"/>
                    <a:pt x="656340" y="502992"/>
                    <a:pt x="635717" y="538529"/>
                  </a:cubicBezTo>
                  <a:cubicBezTo>
                    <a:pt x="615094" y="574066"/>
                    <a:pt x="577113" y="595938"/>
                    <a:pt x="536026" y="595938"/>
                  </a:cubicBezTo>
                  <a:lnTo>
                    <a:pt x="120460" y="595938"/>
                  </a:lnTo>
                  <a:cubicBezTo>
                    <a:pt x="79373" y="595938"/>
                    <a:pt x="41392" y="574066"/>
                    <a:pt x="20769" y="538529"/>
                  </a:cubicBezTo>
                  <a:cubicBezTo>
                    <a:pt x="146" y="502992"/>
                    <a:pt x="0" y="459164"/>
                    <a:pt x="20385" y="423490"/>
                  </a:cubicBezTo>
                  <a:lnTo>
                    <a:pt x="229701" y="57186"/>
                  </a:lnTo>
                  <a:cubicBezTo>
                    <a:pt x="249908" y="21824"/>
                    <a:pt x="287514" y="0"/>
                    <a:pt x="328243" y="0"/>
                  </a:cubicBezTo>
                  <a:cubicBezTo>
                    <a:pt x="368972" y="0"/>
                    <a:pt x="406578" y="21824"/>
                    <a:pt x="426785" y="57186"/>
                  </a:cubicBezTo>
                  <a:close/>
                </a:path>
              </a:pathLst>
            </a:custGeom>
            <a:solidFill>
              <a:srgbClr val="FFDE59">
                <a:alpha val="64706"/>
              </a:srgbClr>
            </a:solidFill>
          </p:spPr>
        </p:sp>
        <p:sp>
          <p:nvSpPr>
            <p:cNvPr id="14" name="TextBox 14"/>
            <p:cNvSpPr txBox="1"/>
            <p:nvPr/>
          </p:nvSpPr>
          <p:spPr>
            <a:xfrm>
              <a:off x="127000" y="292100"/>
              <a:ext cx="558800" cy="368300"/>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rot="-92362">
            <a:off x="193858" y="433110"/>
            <a:ext cx="3847745" cy="3366777"/>
            <a:chOff x="0" y="0"/>
            <a:chExt cx="812800" cy="711200"/>
          </a:xfrm>
        </p:grpSpPr>
        <p:sp>
          <p:nvSpPr>
            <p:cNvPr id="16" name="Freeform 16"/>
            <p:cNvSpPr/>
            <p:nvPr/>
          </p:nvSpPr>
          <p:spPr>
            <a:xfrm>
              <a:off x="79176" y="116765"/>
              <a:ext cx="654449" cy="594435"/>
            </a:xfrm>
            <a:custGeom>
              <a:avLst/>
              <a:gdLst/>
              <a:ahLst/>
              <a:cxnLst/>
              <a:rect l="l" t="t" r="r" b="b"/>
              <a:pathLst>
                <a:path w="654449" h="594435">
                  <a:moveTo>
                    <a:pt x="427050" y="57931"/>
                  </a:moveTo>
                  <a:lnTo>
                    <a:pt x="633798" y="419739"/>
                  </a:lnTo>
                  <a:cubicBezTo>
                    <a:pt x="654448" y="455878"/>
                    <a:pt x="654300" y="500277"/>
                    <a:pt x="633408" y="536278"/>
                  </a:cubicBezTo>
                  <a:cubicBezTo>
                    <a:pt x="612517" y="572278"/>
                    <a:pt x="574041" y="594435"/>
                    <a:pt x="532417" y="594435"/>
                  </a:cubicBezTo>
                  <a:lnTo>
                    <a:pt x="122031" y="594435"/>
                  </a:lnTo>
                  <a:cubicBezTo>
                    <a:pt x="80408" y="594435"/>
                    <a:pt x="41931" y="572278"/>
                    <a:pt x="21040" y="536278"/>
                  </a:cubicBezTo>
                  <a:cubicBezTo>
                    <a:pt x="148" y="500277"/>
                    <a:pt x="0" y="455878"/>
                    <a:pt x="20650" y="419739"/>
                  </a:cubicBezTo>
                  <a:lnTo>
                    <a:pt x="227398" y="57931"/>
                  </a:lnTo>
                  <a:cubicBezTo>
                    <a:pt x="247868" y="22108"/>
                    <a:pt x="285964" y="0"/>
                    <a:pt x="327224" y="0"/>
                  </a:cubicBezTo>
                  <a:cubicBezTo>
                    <a:pt x="368484" y="0"/>
                    <a:pt x="406580" y="22108"/>
                    <a:pt x="427050" y="57931"/>
                  </a:cubicBezTo>
                  <a:close/>
                </a:path>
              </a:pathLst>
            </a:custGeom>
            <a:solidFill>
              <a:srgbClr val="FFDE59"/>
            </a:solidFill>
          </p:spPr>
        </p:sp>
        <p:sp>
          <p:nvSpPr>
            <p:cNvPr id="17" name="TextBox 17"/>
            <p:cNvSpPr txBox="1"/>
            <p:nvPr/>
          </p:nvSpPr>
          <p:spPr>
            <a:xfrm>
              <a:off x="127000" y="292100"/>
              <a:ext cx="558800" cy="368300"/>
            </a:xfrm>
            <a:prstGeom prst="rect">
              <a:avLst/>
            </a:prstGeom>
          </p:spPr>
          <p:txBody>
            <a:bodyPr lIns="50800" tIns="50800" rIns="50800" bIns="50800" rtlCol="0" anchor="ctr"/>
            <a:lstStyle/>
            <a:p>
              <a:pPr algn="ctr">
                <a:lnSpc>
                  <a:spcPts val="2659"/>
                </a:lnSpc>
                <a:spcBef>
                  <a:spcPct val="0"/>
                </a:spcBef>
              </a:pPr>
              <a:endParaRPr/>
            </a:p>
          </p:txBody>
        </p:sp>
      </p:grpSp>
      <p:sp>
        <p:nvSpPr>
          <p:cNvPr id="18" name="AutoShape 18"/>
          <p:cNvSpPr/>
          <p:nvPr/>
        </p:nvSpPr>
        <p:spPr>
          <a:xfrm rot="5400000">
            <a:off x="25442" y="9322270"/>
            <a:ext cx="1824685" cy="0"/>
          </a:xfrm>
          <a:prstGeom prst="line">
            <a:avLst/>
          </a:prstGeom>
          <a:ln w="104775" cap="flat">
            <a:solidFill>
              <a:srgbClr val="FFFFFF">
                <a:alpha val="29804"/>
              </a:srgbClr>
            </a:solidFill>
            <a:prstDash val="solid"/>
            <a:headEnd type="oval" w="lg" len="lg"/>
            <a:tailEnd type="none" w="sm" len="sm"/>
          </a:ln>
        </p:spPr>
      </p:sp>
      <p:grpSp>
        <p:nvGrpSpPr>
          <p:cNvPr id="19" name="Group 19"/>
          <p:cNvGrpSpPr/>
          <p:nvPr/>
        </p:nvGrpSpPr>
        <p:grpSpPr>
          <a:xfrm rot="-5400000">
            <a:off x="16887964" y="590117"/>
            <a:ext cx="646666" cy="645858"/>
            <a:chOff x="0" y="0"/>
            <a:chExt cx="862221" cy="861143"/>
          </a:xfrm>
        </p:grpSpPr>
        <p:sp>
          <p:nvSpPr>
            <p:cNvPr id="20" name="Freeform 20"/>
            <p:cNvSpPr/>
            <p:nvPr/>
          </p:nvSpPr>
          <p:spPr>
            <a:xfrm>
              <a:off x="0" y="0"/>
              <a:ext cx="862221" cy="861143"/>
            </a:xfrm>
            <a:custGeom>
              <a:avLst/>
              <a:gdLst/>
              <a:ahLst/>
              <a:cxnLst/>
              <a:rect l="l" t="t" r="r" b="b"/>
              <a:pathLst>
                <a:path w="862221" h="861143">
                  <a:moveTo>
                    <a:pt x="0" y="0"/>
                  </a:moveTo>
                  <a:lnTo>
                    <a:pt x="862221" y="0"/>
                  </a:lnTo>
                  <a:lnTo>
                    <a:pt x="862221" y="861143"/>
                  </a:lnTo>
                  <a:lnTo>
                    <a:pt x="0" y="861143"/>
                  </a:lnTo>
                  <a:lnTo>
                    <a:pt x="0" y="0"/>
                  </a:lnTo>
                  <a:close/>
                </a:path>
              </a:pathLst>
            </a:custGeom>
            <a:blipFill>
              <a:blip r:embed="rId4"/>
              <a:stretch>
                <a:fillRect/>
              </a:stretch>
            </a:blipFill>
          </p:spPr>
        </p:sp>
        <p:grpSp>
          <p:nvGrpSpPr>
            <p:cNvPr id="21" name="Group 21"/>
            <p:cNvGrpSpPr/>
            <p:nvPr/>
          </p:nvGrpSpPr>
          <p:grpSpPr>
            <a:xfrm>
              <a:off x="60452" y="69687"/>
              <a:ext cx="721769" cy="721769"/>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4" name="Freeform 24"/>
            <p:cNvSpPr/>
            <p:nvPr/>
          </p:nvSpPr>
          <p:spPr>
            <a:xfrm>
              <a:off x="244580" y="347857"/>
              <a:ext cx="353512" cy="220463"/>
            </a:xfrm>
            <a:custGeom>
              <a:avLst/>
              <a:gdLst/>
              <a:ahLst/>
              <a:cxnLst/>
              <a:rect l="l" t="t" r="r" b="b"/>
              <a:pathLst>
                <a:path w="353512" h="220463">
                  <a:moveTo>
                    <a:pt x="0" y="0"/>
                  </a:moveTo>
                  <a:lnTo>
                    <a:pt x="353512" y="0"/>
                  </a:lnTo>
                  <a:lnTo>
                    <a:pt x="353512" y="220463"/>
                  </a:lnTo>
                  <a:lnTo>
                    <a:pt x="0" y="22046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
        <p:nvSpPr>
          <p:cNvPr id="25" name="TextBox 25"/>
          <p:cNvSpPr txBox="1"/>
          <p:nvPr/>
        </p:nvSpPr>
        <p:spPr>
          <a:xfrm>
            <a:off x="9597701" y="1057275"/>
            <a:ext cx="6539150" cy="1799717"/>
          </a:xfrm>
          <a:prstGeom prst="rect">
            <a:avLst/>
          </a:prstGeom>
        </p:spPr>
        <p:txBody>
          <a:bodyPr lIns="0" tIns="0" rIns="0" bIns="0" rtlCol="0" anchor="t">
            <a:spAutoFit/>
          </a:bodyPr>
          <a:lstStyle/>
          <a:p>
            <a:pPr algn="l">
              <a:lnSpc>
                <a:spcPts val="6783"/>
              </a:lnSpc>
            </a:pPr>
            <a:r>
              <a:rPr lang="en-US" sz="6399">
                <a:solidFill>
                  <a:srgbClr val="000000"/>
                </a:solidFill>
                <a:latin typeface="Poppins"/>
                <a:ea typeface="Poppins"/>
                <a:cs typeface="Poppins"/>
                <a:sym typeface="Poppins"/>
              </a:rPr>
              <a:t>Presentation Agenda</a:t>
            </a:r>
          </a:p>
        </p:txBody>
      </p:sp>
      <p:sp>
        <p:nvSpPr>
          <p:cNvPr id="26" name="TextBox 26"/>
          <p:cNvSpPr txBox="1"/>
          <p:nvPr/>
        </p:nvSpPr>
        <p:spPr>
          <a:xfrm>
            <a:off x="16136851" y="9508807"/>
            <a:ext cx="1769621" cy="375285"/>
          </a:xfrm>
          <a:prstGeom prst="rect">
            <a:avLst/>
          </a:prstGeom>
        </p:spPr>
        <p:txBody>
          <a:bodyPr lIns="0" tIns="0" rIns="0" bIns="0" rtlCol="0" anchor="t">
            <a:spAutoFit/>
          </a:bodyPr>
          <a:lstStyle/>
          <a:p>
            <a:pPr algn="r">
              <a:lnSpc>
                <a:spcPts val="2940"/>
              </a:lnSpc>
            </a:pPr>
            <a:r>
              <a:rPr lang="en-US" sz="2100">
                <a:solidFill>
                  <a:srgbClr val="000000"/>
                </a:solidFill>
                <a:latin typeface="Poppins"/>
                <a:ea typeface="Poppins"/>
                <a:cs typeface="Poppins"/>
                <a:sym typeface="Poppins"/>
              </a:rPr>
              <a:t>Page 01</a:t>
            </a:r>
          </a:p>
        </p:txBody>
      </p:sp>
      <p:sp>
        <p:nvSpPr>
          <p:cNvPr id="27" name="TextBox 27"/>
          <p:cNvSpPr txBox="1"/>
          <p:nvPr/>
        </p:nvSpPr>
        <p:spPr>
          <a:xfrm>
            <a:off x="5776508" y="4625037"/>
            <a:ext cx="3909369" cy="447294"/>
          </a:xfrm>
          <a:prstGeom prst="rect">
            <a:avLst/>
          </a:prstGeom>
        </p:spPr>
        <p:txBody>
          <a:bodyPr lIns="0" tIns="0" rIns="0" bIns="0" rtlCol="0" anchor="t">
            <a:spAutoFit/>
          </a:bodyPr>
          <a:lstStyle/>
          <a:p>
            <a:pPr algn="l">
              <a:lnSpc>
                <a:spcPts val="3168"/>
              </a:lnSpc>
            </a:pPr>
            <a:r>
              <a:rPr lang="en-US" sz="3200" b="1">
                <a:solidFill>
                  <a:srgbClr val="000000"/>
                </a:solidFill>
                <a:latin typeface="Poppins Bold"/>
                <a:ea typeface="Poppins Bold"/>
                <a:cs typeface="Poppins Bold"/>
                <a:sym typeface="Poppins Bold"/>
              </a:rPr>
              <a:t>Meet the team</a:t>
            </a:r>
          </a:p>
        </p:txBody>
      </p:sp>
      <p:sp>
        <p:nvSpPr>
          <p:cNvPr id="28" name="TextBox 28"/>
          <p:cNvSpPr txBox="1"/>
          <p:nvPr/>
        </p:nvSpPr>
        <p:spPr>
          <a:xfrm>
            <a:off x="5776508" y="5100906"/>
            <a:ext cx="1687116" cy="389001"/>
          </a:xfrm>
          <a:prstGeom prst="rect">
            <a:avLst/>
          </a:prstGeom>
        </p:spPr>
        <p:txBody>
          <a:bodyPr lIns="0" tIns="0" rIns="0" bIns="0" rtlCol="0" anchor="t">
            <a:spAutoFit/>
          </a:bodyPr>
          <a:lstStyle/>
          <a:p>
            <a:pPr algn="l">
              <a:lnSpc>
                <a:spcPts val="2771"/>
              </a:lnSpc>
            </a:pPr>
            <a:r>
              <a:rPr lang="en-US" sz="2799">
                <a:solidFill>
                  <a:srgbClr val="000000"/>
                </a:solidFill>
                <a:latin typeface="Poppins"/>
                <a:ea typeface="Poppins"/>
                <a:cs typeface="Poppins"/>
                <a:sym typeface="Poppins"/>
              </a:rPr>
              <a:t>Slide 2</a:t>
            </a:r>
          </a:p>
        </p:txBody>
      </p:sp>
      <p:sp>
        <p:nvSpPr>
          <p:cNvPr id="29" name="TextBox 29"/>
          <p:cNvSpPr txBox="1"/>
          <p:nvPr/>
        </p:nvSpPr>
        <p:spPr>
          <a:xfrm>
            <a:off x="4394826" y="4754542"/>
            <a:ext cx="1221413" cy="680466"/>
          </a:xfrm>
          <a:prstGeom prst="rect">
            <a:avLst/>
          </a:prstGeom>
        </p:spPr>
        <p:txBody>
          <a:bodyPr lIns="0" tIns="0" rIns="0" bIns="0" rtlCol="0" anchor="t">
            <a:spAutoFit/>
          </a:bodyPr>
          <a:lstStyle/>
          <a:p>
            <a:pPr algn="r">
              <a:lnSpc>
                <a:spcPts val="4752"/>
              </a:lnSpc>
            </a:pPr>
            <a:r>
              <a:rPr lang="en-US" sz="4800" b="1">
                <a:solidFill>
                  <a:srgbClr val="FFFFFF"/>
                </a:solidFill>
                <a:latin typeface="Poppins Bold"/>
                <a:ea typeface="Poppins Bold"/>
                <a:cs typeface="Poppins Bold"/>
                <a:sym typeface="Poppins Bold"/>
              </a:rPr>
              <a:t>01.</a:t>
            </a:r>
          </a:p>
        </p:txBody>
      </p:sp>
      <p:sp>
        <p:nvSpPr>
          <p:cNvPr id="30" name="TextBox 30"/>
          <p:cNvSpPr txBox="1"/>
          <p:nvPr/>
        </p:nvSpPr>
        <p:spPr>
          <a:xfrm>
            <a:off x="11650204" y="4625037"/>
            <a:ext cx="3909369" cy="447294"/>
          </a:xfrm>
          <a:prstGeom prst="rect">
            <a:avLst/>
          </a:prstGeom>
        </p:spPr>
        <p:txBody>
          <a:bodyPr lIns="0" tIns="0" rIns="0" bIns="0" rtlCol="0" anchor="t">
            <a:spAutoFit/>
          </a:bodyPr>
          <a:lstStyle/>
          <a:p>
            <a:pPr algn="l">
              <a:lnSpc>
                <a:spcPts val="3168"/>
              </a:lnSpc>
            </a:pPr>
            <a:r>
              <a:rPr lang="en-US" sz="3200" b="1">
                <a:solidFill>
                  <a:srgbClr val="000000"/>
                </a:solidFill>
                <a:latin typeface="Poppins Bold"/>
                <a:ea typeface="Poppins Bold"/>
                <a:cs typeface="Poppins Bold"/>
                <a:sym typeface="Poppins Bold"/>
              </a:rPr>
              <a:t>The product</a:t>
            </a:r>
          </a:p>
        </p:txBody>
      </p:sp>
      <p:sp>
        <p:nvSpPr>
          <p:cNvPr id="31" name="TextBox 31"/>
          <p:cNvSpPr txBox="1"/>
          <p:nvPr/>
        </p:nvSpPr>
        <p:spPr>
          <a:xfrm>
            <a:off x="11650204" y="5100906"/>
            <a:ext cx="1803850" cy="389001"/>
          </a:xfrm>
          <a:prstGeom prst="rect">
            <a:avLst/>
          </a:prstGeom>
        </p:spPr>
        <p:txBody>
          <a:bodyPr lIns="0" tIns="0" rIns="0" bIns="0" rtlCol="0" anchor="t">
            <a:spAutoFit/>
          </a:bodyPr>
          <a:lstStyle/>
          <a:p>
            <a:pPr algn="l">
              <a:lnSpc>
                <a:spcPts val="2771"/>
              </a:lnSpc>
            </a:pPr>
            <a:r>
              <a:rPr lang="en-US" sz="2799">
                <a:solidFill>
                  <a:srgbClr val="000000"/>
                </a:solidFill>
                <a:latin typeface="Poppins"/>
                <a:ea typeface="Poppins"/>
                <a:cs typeface="Poppins"/>
                <a:sym typeface="Poppins"/>
              </a:rPr>
              <a:t>Slide 7</a:t>
            </a:r>
          </a:p>
        </p:txBody>
      </p:sp>
      <p:sp>
        <p:nvSpPr>
          <p:cNvPr id="32" name="TextBox 32"/>
          <p:cNvSpPr txBox="1"/>
          <p:nvPr/>
        </p:nvSpPr>
        <p:spPr>
          <a:xfrm>
            <a:off x="10095452" y="4754542"/>
            <a:ext cx="1394483" cy="680466"/>
          </a:xfrm>
          <a:prstGeom prst="rect">
            <a:avLst/>
          </a:prstGeom>
        </p:spPr>
        <p:txBody>
          <a:bodyPr lIns="0" tIns="0" rIns="0" bIns="0" rtlCol="0" anchor="t">
            <a:spAutoFit/>
          </a:bodyPr>
          <a:lstStyle/>
          <a:p>
            <a:pPr algn="r">
              <a:lnSpc>
                <a:spcPts val="4752"/>
              </a:lnSpc>
            </a:pPr>
            <a:r>
              <a:rPr lang="en-US" sz="4800" b="1">
                <a:solidFill>
                  <a:srgbClr val="FFFFFF"/>
                </a:solidFill>
                <a:latin typeface="Poppins Bold"/>
                <a:ea typeface="Poppins Bold"/>
                <a:cs typeface="Poppins Bold"/>
                <a:sym typeface="Poppins Bold"/>
              </a:rPr>
              <a:t>05.</a:t>
            </a:r>
          </a:p>
        </p:txBody>
      </p:sp>
      <p:sp>
        <p:nvSpPr>
          <p:cNvPr id="33" name="TextBox 33"/>
          <p:cNvSpPr txBox="1"/>
          <p:nvPr/>
        </p:nvSpPr>
        <p:spPr>
          <a:xfrm>
            <a:off x="5776508" y="5880432"/>
            <a:ext cx="3909369" cy="447294"/>
          </a:xfrm>
          <a:prstGeom prst="rect">
            <a:avLst/>
          </a:prstGeom>
        </p:spPr>
        <p:txBody>
          <a:bodyPr lIns="0" tIns="0" rIns="0" bIns="0" rtlCol="0" anchor="t">
            <a:spAutoFit/>
          </a:bodyPr>
          <a:lstStyle/>
          <a:p>
            <a:pPr algn="l">
              <a:lnSpc>
                <a:spcPts val="3168"/>
              </a:lnSpc>
            </a:pPr>
            <a:r>
              <a:rPr lang="en-US" sz="3200" b="1">
                <a:solidFill>
                  <a:srgbClr val="000000"/>
                </a:solidFill>
                <a:latin typeface="Poppins Bold"/>
                <a:ea typeface="Poppins Bold"/>
                <a:cs typeface="Poppins Bold"/>
                <a:sym typeface="Poppins Bold"/>
              </a:rPr>
              <a:t>Introduction </a:t>
            </a:r>
          </a:p>
        </p:txBody>
      </p:sp>
      <p:sp>
        <p:nvSpPr>
          <p:cNvPr id="34" name="TextBox 34"/>
          <p:cNvSpPr txBox="1"/>
          <p:nvPr/>
        </p:nvSpPr>
        <p:spPr>
          <a:xfrm>
            <a:off x="5776508" y="6356301"/>
            <a:ext cx="1687116" cy="389001"/>
          </a:xfrm>
          <a:prstGeom prst="rect">
            <a:avLst/>
          </a:prstGeom>
        </p:spPr>
        <p:txBody>
          <a:bodyPr lIns="0" tIns="0" rIns="0" bIns="0" rtlCol="0" anchor="t">
            <a:spAutoFit/>
          </a:bodyPr>
          <a:lstStyle/>
          <a:p>
            <a:pPr algn="l">
              <a:lnSpc>
                <a:spcPts val="2771"/>
              </a:lnSpc>
            </a:pPr>
            <a:r>
              <a:rPr lang="en-US" sz="2799">
                <a:solidFill>
                  <a:srgbClr val="000000"/>
                </a:solidFill>
                <a:latin typeface="Poppins"/>
                <a:ea typeface="Poppins"/>
                <a:cs typeface="Poppins"/>
                <a:sym typeface="Poppins"/>
              </a:rPr>
              <a:t>Slide 3</a:t>
            </a:r>
          </a:p>
        </p:txBody>
      </p:sp>
      <p:sp>
        <p:nvSpPr>
          <p:cNvPr id="35" name="TextBox 35"/>
          <p:cNvSpPr txBox="1"/>
          <p:nvPr/>
        </p:nvSpPr>
        <p:spPr>
          <a:xfrm>
            <a:off x="4394826" y="6009937"/>
            <a:ext cx="1221413" cy="680466"/>
          </a:xfrm>
          <a:prstGeom prst="rect">
            <a:avLst/>
          </a:prstGeom>
        </p:spPr>
        <p:txBody>
          <a:bodyPr lIns="0" tIns="0" rIns="0" bIns="0" rtlCol="0" anchor="t">
            <a:spAutoFit/>
          </a:bodyPr>
          <a:lstStyle/>
          <a:p>
            <a:pPr algn="r">
              <a:lnSpc>
                <a:spcPts val="4752"/>
              </a:lnSpc>
            </a:pPr>
            <a:r>
              <a:rPr lang="en-US" sz="4800" b="1">
                <a:solidFill>
                  <a:srgbClr val="FFFFFF"/>
                </a:solidFill>
                <a:latin typeface="Poppins Bold"/>
                <a:ea typeface="Poppins Bold"/>
                <a:cs typeface="Poppins Bold"/>
                <a:sym typeface="Poppins Bold"/>
              </a:rPr>
              <a:t>02.</a:t>
            </a:r>
          </a:p>
        </p:txBody>
      </p:sp>
      <p:sp>
        <p:nvSpPr>
          <p:cNvPr id="36" name="TextBox 36"/>
          <p:cNvSpPr txBox="1"/>
          <p:nvPr/>
        </p:nvSpPr>
        <p:spPr>
          <a:xfrm>
            <a:off x="11650204" y="5883550"/>
            <a:ext cx="3909369" cy="447294"/>
          </a:xfrm>
          <a:prstGeom prst="rect">
            <a:avLst/>
          </a:prstGeom>
        </p:spPr>
        <p:txBody>
          <a:bodyPr lIns="0" tIns="0" rIns="0" bIns="0" rtlCol="0" anchor="t">
            <a:spAutoFit/>
          </a:bodyPr>
          <a:lstStyle/>
          <a:p>
            <a:pPr algn="l">
              <a:lnSpc>
                <a:spcPts val="3168"/>
              </a:lnSpc>
            </a:pPr>
            <a:r>
              <a:rPr lang="en-US" sz="3200" b="1">
                <a:solidFill>
                  <a:srgbClr val="000000"/>
                </a:solidFill>
                <a:latin typeface="Poppins Bold"/>
                <a:ea typeface="Poppins Bold"/>
                <a:cs typeface="Poppins Bold"/>
                <a:sym typeface="Poppins Bold"/>
              </a:rPr>
              <a:t>Demo </a:t>
            </a:r>
          </a:p>
        </p:txBody>
      </p:sp>
      <p:sp>
        <p:nvSpPr>
          <p:cNvPr id="37" name="TextBox 37"/>
          <p:cNvSpPr txBox="1"/>
          <p:nvPr/>
        </p:nvSpPr>
        <p:spPr>
          <a:xfrm>
            <a:off x="11650204" y="6359419"/>
            <a:ext cx="1803850" cy="389001"/>
          </a:xfrm>
          <a:prstGeom prst="rect">
            <a:avLst/>
          </a:prstGeom>
        </p:spPr>
        <p:txBody>
          <a:bodyPr lIns="0" tIns="0" rIns="0" bIns="0" rtlCol="0" anchor="t">
            <a:spAutoFit/>
          </a:bodyPr>
          <a:lstStyle/>
          <a:p>
            <a:pPr algn="l">
              <a:lnSpc>
                <a:spcPts val="2771"/>
              </a:lnSpc>
            </a:pPr>
            <a:r>
              <a:rPr lang="en-US" sz="2799">
                <a:solidFill>
                  <a:srgbClr val="000000"/>
                </a:solidFill>
                <a:latin typeface="Poppins"/>
                <a:ea typeface="Poppins"/>
                <a:cs typeface="Poppins"/>
                <a:sym typeface="Poppins"/>
              </a:rPr>
              <a:t>Slide 11</a:t>
            </a:r>
          </a:p>
        </p:txBody>
      </p:sp>
      <p:sp>
        <p:nvSpPr>
          <p:cNvPr id="38" name="TextBox 38"/>
          <p:cNvSpPr txBox="1"/>
          <p:nvPr/>
        </p:nvSpPr>
        <p:spPr>
          <a:xfrm>
            <a:off x="10095452" y="6013055"/>
            <a:ext cx="1394483" cy="680466"/>
          </a:xfrm>
          <a:prstGeom prst="rect">
            <a:avLst/>
          </a:prstGeom>
        </p:spPr>
        <p:txBody>
          <a:bodyPr lIns="0" tIns="0" rIns="0" bIns="0" rtlCol="0" anchor="t">
            <a:spAutoFit/>
          </a:bodyPr>
          <a:lstStyle/>
          <a:p>
            <a:pPr algn="r">
              <a:lnSpc>
                <a:spcPts val="4752"/>
              </a:lnSpc>
            </a:pPr>
            <a:r>
              <a:rPr lang="en-US" sz="4800" b="1">
                <a:solidFill>
                  <a:srgbClr val="FFFFFF"/>
                </a:solidFill>
                <a:latin typeface="Poppins Bold"/>
                <a:ea typeface="Poppins Bold"/>
                <a:cs typeface="Poppins Bold"/>
                <a:sym typeface="Poppins Bold"/>
              </a:rPr>
              <a:t>06.</a:t>
            </a:r>
          </a:p>
        </p:txBody>
      </p:sp>
      <p:sp>
        <p:nvSpPr>
          <p:cNvPr id="39" name="TextBox 39"/>
          <p:cNvSpPr txBox="1"/>
          <p:nvPr/>
        </p:nvSpPr>
        <p:spPr>
          <a:xfrm>
            <a:off x="5776508" y="7139032"/>
            <a:ext cx="3909369" cy="447294"/>
          </a:xfrm>
          <a:prstGeom prst="rect">
            <a:avLst/>
          </a:prstGeom>
        </p:spPr>
        <p:txBody>
          <a:bodyPr lIns="0" tIns="0" rIns="0" bIns="0" rtlCol="0" anchor="t">
            <a:spAutoFit/>
          </a:bodyPr>
          <a:lstStyle/>
          <a:p>
            <a:pPr algn="l">
              <a:lnSpc>
                <a:spcPts val="3168"/>
              </a:lnSpc>
            </a:pPr>
            <a:r>
              <a:rPr lang="en-US" sz="3200" b="1">
                <a:solidFill>
                  <a:srgbClr val="000000"/>
                </a:solidFill>
                <a:latin typeface="Poppins Bold"/>
                <a:ea typeface="Poppins Bold"/>
                <a:cs typeface="Poppins Bold"/>
                <a:sym typeface="Poppins Bold"/>
              </a:rPr>
              <a:t>how it works</a:t>
            </a:r>
          </a:p>
        </p:txBody>
      </p:sp>
      <p:sp>
        <p:nvSpPr>
          <p:cNvPr id="40" name="TextBox 40"/>
          <p:cNvSpPr txBox="1"/>
          <p:nvPr/>
        </p:nvSpPr>
        <p:spPr>
          <a:xfrm>
            <a:off x="5776508" y="7614901"/>
            <a:ext cx="1687116" cy="389001"/>
          </a:xfrm>
          <a:prstGeom prst="rect">
            <a:avLst/>
          </a:prstGeom>
        </p:spPr>
        <p:txBody>
          <a:bodyPr lIns="0" tIns="0" rIns="0" bIns="0" rtlCol="0" anchor="t">
            <a:spAutoFit/>
          </a:bodyPr>
          <a:lstStyle/>
          <a:p>
            <a:pPr algn="l">
              <a:lnSpc>
                <a:spcPts val="2771"/>
              </a:lnSpc>
            </a:pPr>
            <a:r>
              <a:rPr lang="en-US" sz="2799">
                <a:solidFill>
                  <a:srgbClr val="000000"/>
                </a:solidFill>
                <a:latin typeface="Poppins"/>
                <a:ea typeface="Poppins"/>
                <a:cs typeface="Poppins"/>
                <a:sym typeface="Poppins"/>
              </a:rPr>
              <a:t>Slide 5</a:t>
            </a:r>
          </a:p>
        </p:txBody>
      </p:sp>
      <p:sp>
        <p:nvSpPr>
          <p:cNvPr id="41" name="TextBox 41"/>
          <p:cNvSpPr txBox="1"/>
          <p:nvPr/>
        </p:nvSpPr>
        <p:spPr>
          <a:xfrm>
            <a:off x="4394826" y="7268537"/>
            <a:ext cx="1221413" cy="680466"/>
          </a:xfrm>
          <a:prstGeom prst="rect">
            <a:avLst/>
          </a:prstGeom>
        </p:spPr>
        <p:txBody>
          <a:bodyPr lIns="0" tIns="0" rIns="0" bIns="0" rtlCol="0" anchor="t">
            <a:spAutoFit/>
          </a:bodyPr>
          <a:lstStyle/>
          <a:p>
            <a:pPr algn="r">
              <a:lnSpc>
                <a:spcPts val="4752"/>
              </a:lnSpc>
            </a:pPr>
            <a:r>
              <a:rPr lang="en-US" sz="4800" b="1">
                <a:solidFill>
                  <a:srgbClr val="FFFFFF"/>
                </a:solidFill>
                <a:latin typeface="Poppins Bold"/>
                <a:ea typeface="Poppins Bold"/>
                <a:cs typeface="Poppins Bold"/>
                <a:sym typeface="Poppins Bold"/>
              </a:rPr>
              <a:t>03.</a:t>
            </a:r>
          </a:p>
        </p:txBody>
      </p:sp>
      <p:sp>
        <p:nvSpPr>
          <p:cNvPr id="42" name="TextBox 42"/>
          <p:cNvSpPr txBox="1"/>
          <p:nvPr/>
        </p:nvSpPr>
        <p:spPr>
          <a:xfrm>
            <a:off x="11650204" y="7142150"/>
            <a:ext cx="3909369" cy="447294"/>
          </a:xfrm>
          <a:prstGeom prst="rect">
            <a:avLst/>
          </a:prstGeom>
        </p:spPr>
        <p:txBody>
          <a:bodyPr lIns="0" tIns="0" rIns="0" bIns="0" rtlCol="0" anchor="t">
            <a:spAutoFit/>
          </a:bodyPr>
          <a:lstStyle/>
          <a:p>
            <a:pPr algn="l">
              <a:lnSpc>
                <a:spcPts val="3168"/>
              </a:lnSpc>
            </a:pPr>
            <a:r>
              <a:rPr lang="en-US" sz="3200" b="1">
                <a:solidFill>
                  <a:srgbClr val="000000"/>
                </a:solidFill>
                <a:latin typeface="Poppins Bold"/>
                <a:ea typeface="Poppins Bold"/>
                <a:cs typeface="Poppins Bold"/>
                <a:sym typeface="Poppins Bold"/>
              </a:rPr>
              <a:t>Contacts</a:t>
            </a:r>
          </a:p>
        </p:txBody>
      </p:sp>
      <p:sp>
        <p:nvSpPr>
          <p:cNvPr id="43" name="TextBox 43"/>
          <p:cNvSpPr txBox="1"/>
          <p:nvPr/>
        </p:nvSpPr>
        <p:spPr>
          <a:xfrm>
            <a:off x="11650204" y="7618019"/>
            <a:ext cx="1803850" cy="389001"/>
          </a:xfrm>
          <a:prstGeom prst="rect">
            <a:avLst/>
          </a:prstGeom>
        </p:spPr>
        <p:txBody>
          <a:bodyPr lIns="0" tIns="0" rIns="0" bIns="0" rtlCol="0" anchor="t">
            <a:spAutoFit/>
          </a:bodyPr>
          <a:lstStyle/>
          <a:p>
            <a:pPr algn="l">
              <a:lnSpc>
                <a:spcPts val="2771"/>
              </a:lnSpc>
            </a:pPr>
            <a:r>
              <a:rPr lang="en-US" sz="2799">
                <a:solidFill>
                  <a:srgbClr val="000000"/>
                </a:solidFill>
                <a:latin typeface="Poppins"/>
                <a:ea typeface="Poppins"/>
                <a:cs typeface="Poppins"/>
                <a:sym typeface="Poppins"/>
              </a:rPr>
              <a:t>Slide 13</a:t>
            </a:r>
          </a:p>
        </p:txBody>
      </p:sp>
      <p:sp>
        <p:nvSpPr>
          <p:cNvPr id="44" name="TextBox 44"/>
          <p:cNvSpPr txBox="1"/>
          <p:nvPr/>
        </p:nvSpPr>
        <p:spPr>
          <a:xfrm>
            <a:off x="10095452" y="7271655"/>
            <a:ext cx="1394483" cy="680466"/>
          </a:xfrm>
          <a:prstGeom prst="rect">
            <a:avLst/>
          </a:prstGeom>
        </p:spPr>
        <p:txBody>
          <a:bodyPr lIns="0" tIns="0" rIns="0" bIns="0" rtlCol="0" anchor="t">
            <a:spAutoFit/>
          </a:bodyPr>
          <a:lstStyle/>
          <a:p>
            <a:pPr algn="r">
              <a:lnSpc>
                <a:spcPts val="4752"/>
              </a:lnSpc>
            </a:pPr>
            <a:r>
              <a:rPr lang="en-US" sz="4800" b="1">
                <a:solidFill>
                  <a:srgbClr val="FFFFFF"/>
                </a:solidFill>
                <a:latin typeface="Poppins Bold"/>
                <a:ea typeface="Poppins Bold"/>
                <a:cs typeface="Poppins Bold"/>
                <a:sym typeface="Poppins Bold"/>
              </a:rPr>
              <a:t>07.</a:t>
            </a:r>
          </a:p>
        </p:txBody>
      </p: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143500"/>
            <a:ext cx="6029106" cy="5440654"/>
            <a:chOff x="0" y="0"/>
            <a:chExt cx="1480387" cy="1335899"/>
          </a:xfrm>
        </p:grpSpPr>
        <p:sp>
          <p:nvSpPr>
            <p:cNvPr id="3" name="Freeform 3"/>
            <p:cNvSpPr/>
            <p:nvPr/>
          </p:nvSpPr>
          <p:spPr>
            <a:xfrm>
              <a:off x="0" y="0"/>
              <a:ext cx="1480387" cy="1335899"/>
            </a:xfrm>
            <a:custGeom>
              <a:avLst/>
              <a:gdLst/>
              <a:ahLst/>
              <a:cxnLst/>
              <a:rect l="l" t="t" r="r" b="b"/>
              <a:pathLst>
                <a:path w="1480387" h="1335899">
                  <a:moveTo>
                    <a:pt x="0" y="0"/>
                  </a:moveTo>
                  <a:lnTo>
                    <a:pt x="1480387" y="0"/>
                  </a:lnTo>
                  <a:lnTo>
                    <a:pt x="1480387" y="1335899"/>
                  </a:lnTo>
                  <a:lnTo>
                    <a:pt x="0" y="1335899"/>
                  </a:lnTo>
                  <a:close/>
                </a:path>
              </a:pathLst>
            </a:custGeom>
            <a:solidFill>
              <a:srgbClr val="FFDE59"/>
            </a:solidFill>
          </p:spPr>
        </p:sp>
        <p:sp>
          <p:nvSpPr>
            <p:cNvPr id="4" name="TextBox 4"/>
            <p:cNvSpPr txBox="1"/>
            <p:nvPr/>
          </p:nvSpPr>
          <p:spPr>
            <a:xfrm>
              <a:off x="0" y="-38100"/>
              <a:ext cx="1480387" cy="137399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0"/>
            <a:ext cx="4171729" cy="5143500"/>
            <a:chOff x="0" y="0"/>
            <a:chExt cx="1024327" cy="1262936"/>
          </a:xfrm>
        </p:grpSpPr>
        <p:sp>
          <p:nvSpPr>
            <p:cNvPr id="6" name="Freeform 6"/>
            <p:cNvSpPr/>
            <p:nvPr/>
          </p:nvSpPr>
          <p:spPr>
            <a:xfrm>
              <a:off x="0" y="0"/>
              <a:ext cx="1024327" cy="1262936"/>
            </a:xfrm>
            <a:custGeom>
              <a:avLst/>
              <a:gdLst/>
              <a:ahLst/>
              <a:cxnLst/>
              <a:rect l="l" t="t" r="r" b="b"/>
              <a:pathLst>
                <a:path w="1024327" h="1262936">
                  <a:moveTo>
                    <a:pt x="0" y="0"/>
                  </a:moveTo>
                  <a:lnTo>
                    <a:pt x="1024327" y="0"/>
                  </a:lnTo>
                  <a:lnTo>
                    <a:pt x="1024327" y="1262936"/>
                  </a:lnTo>
                  <a:lnTo>
                    <a:pt x="0" y="1262936"/>
                  </a:lnTo>
                  <a:close/>
                </a:path>
              </a:pathLst>
            </a:custGeom>
            <a:solidFill>
              <a:srgbClr val="3BC87C"/>
            </a:solidFill>
          </p:spPr>
        </p:sp>
        <p:sp>
          <p:nvSpPr>
            <p:cNvPr id="7" name="TextBox 7"/>
            <p:cNvSpPr txBox="1"/>
            <p:nvPr/>
          </p:nvSpPr>
          <p:spPr>
            <a:xfrm>
              <a:off x="0" y="-38100"/>
              <a:ext cx="1024327" cy="130103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6486082" y="5125561"/>
            <a:ext cx="6029106" cy="5440654"/>
            <a:chOff x="0" y="0"/>
            <a:chExt cx="1480387" cy="1335899"/>
          </a:xfrm>
        </p:grpSpPr>
        <p:sp>
          <p:nvSpPr>
            <p:cNvPr id="9" name="Freeform 9"/>
            <p:cNvSpPr/>
            <p:nvPr/>
          </p:nvSpPr>
          <p:spPr>
            <a:xfrm>
              <a:off x="0" y="0"/>
              <a:ext cx="1480387" cy="1335899"/>
            </a:xfrm>
            <a:custGeom>
              <a:avLst/>
              <a:gdLst/>
              <a:ahLst/>
              <a:cxnLst/>
              <a:rect l="l" t="t" r="r" b="b"/>
              <a:pathLst>
                <a:path w="1480387" h="1335899">
                  <a:moveTo>
                    <a:pt x="0" y="0"/>
                  </a:moveTo>
                  <a:lnTo>
                    <a:pt x="1480387" y="0"/>
                  </a:lnTo>
                  <a:lnTo>
                    <a:pt x="1480387" y="1335899"/>
                  </a:lnTo>
                  <a:lnTo>
                    <a:pt x="0" y="1335899"/>
                  </a:lnTo>
                  <a:close/>
                </a:path>
              </a:pathLst>
            </a:custGeom>
            <a:solidFill>
              <a:srgbClr val="FFDE59"/>
            </a:solidFill>
          </p:spPr>
        </p:sp>
        <p:sp>
          <p:nvSpPr>
            <p:cNvPr id="10" name="TextBox 10"/>
            <p:cNvSpPr txBox="1"/>
            <p:nvPr/>
          </p:nvSpPr>
          <p:spPr>
            <a:xfrm>
              <a:off x="0" y="-38100"/>
              <a:ext cx="1480387" cy="1373999"/>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8343458" y="-176152"/>
            <a:ext cx="4171729" cy="5319652"/>
            <a:chOff x="0" y="0"/>
            <a:chExt cx="1024327" cy="1306188"/>
          </a:xfrm>
        </p:grpSpPr>
        <p:sp>
          <p:nvSpPr>
            <p:cNvPr id="12" name="Freeform 12"/>
            <p:cNvSpPr/>
            <p:nvPr/>
          </p:nvSpPr>
          <p:spPr>
            <a:xfrm>
              <a:off x="0" y="0"/>
              <a:ext cx="1024327" cy="1306188"/>
            </a:xfrm>
            <a:custGeom>
              <a:avLst/>
              <a:gdLst/>
              <a:ahLst/>
              <a:cxnLst/>
              <a:rect l="l" t="t" r="r" b="b"/>
              <a:pathLst>
                <a:path w="1024327" h="1306188">
                  <a:moveTo>
                    <a:pt x="0" y="0"/>
                  </a:moveTo>
                  <a:lnTo>
                    <a:pt x="1024327" y="0"/>
                  </a:lnTo>
                  <a:lnTo>
                    <a:pt x="1024327" y="1306188"/>
                  </a:lnTo>
                  <a:lnTo>
                    <a:pt x="0" y="1306188"/>
                  </a:lnTo>
                  <a:close/>
                </a:path>
              </a:pathLst>
            </a:custGeom>
            <a:solidFill>
              <a:srgbClr val="3BC87C"/>
            </a:solidFill>
          </p:spPr>
        </p:sp>
        <p:sp>
          <p:nvSpPr>
            <p:cNvPr id="13" name="TextBox 13"/>
            <p:cNvSpPr txBox="1"/>
            <p:nvPr/>
          </p:nvSpPr>
          <p:spPr>
            <a:xfrm>
              <a:off x="0" y="-38100"/>
              <a:ext cx="1024327" cy="1344288"/>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4171729" y="-176152"/>
            <a:ext cx="4171729" cy="5319652"/>
            <a:chOff x="0" y="0"/>
            <a:chExt cx="1024327" cy="1306188"/>
          </a:xfrm>
        </p:grpSpPr>
        <p:sp>
          <p:nvSpPr>
            <p:cNvPr id="15" name="Freeform 15"/>
            <p:cNvSpPr/>
            <p:nvPr/>
          </p:nvSpPr>
          <p:spPr>
            <a:xfrm>
              <a:off x="0" y="0"/>
              <a:ext cx="1024327" cy="1306188"/>
            </a:xfrm>
            <a:custGeom>
              <a:avLst/>
              <a:gdLst/>
              <a:ahLst/>
              <a:cxnLst/>
              <a:rect l="l" t="t" r="r" b="b"/>
              <a:pathLst>
                <a:path w="1024327" h="1306188">
                  <a:moveTo>
                    <a:pt x="0" y="0"/>
                  </a:moveTo>
                  <a:lnTo>
                    <a:pt x="1024327" y="0"/>
                  </a:lnTo>
                  <a:lnTo>
                    <a:pt x="1024327" y="1306188"/>
                  </a:lnTo>
                  <a:lnTo>
                    <a:pt x="0" y="1306188"/>
                  </a:lnTo>
                  <a:close/>
                </a:path>
              </a:pathLst>
            </a:custGeom>
            <a:solidFill>
              <a:srgbClr val="FFDE59"/>
            </a:solidFill>
          </p:spPr>
        </p:sp>
        <p:sp>
          <p:nvSpPr>
            <p:cNvPr id="16" name="TextBox 16"/>
            <p:cNvSpPr txBox="1"/>
            <p:nvPr/>
          </p:nvSpPr>
          <p:spPr>
            <a:xfrm>
              <a:off x="0" y="-38100"/>
              <a:ext cx="1024327" cy="1344288"/>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3482539" y="7467137"/>
            <a:ext cx="3539122" cy="757502"/>
            <a:chOff x="0" y="0"/>
            <a:chExt cx="1898740" cy="406400"/>
          </a:xfrm>
        </p:grpSpPr>
        <p:sp>
          <p:nvSpPr>
            <p:cNvPr id="18" name="Freeform 18"/>
            <p:cNvSpPr/>
            <p:nvPr/>
          </p:nvSpPr>
          <p:spPr>
            <a:xfrm>
              <a:off x="0" y="0"/>
              <a:ext cx="1898740" cy="406400"/>
            </a:xfrm>
            <a:custGeom>
              <a:avLst/>
              <a:gdLst/>
              <a:ahLst/>
              <a:cxnLst/>
              <a:rect l="l" t="t" r="r" b="b"/>
              <a:pathLst>
                <a:path w="1898740" h="406400">
                  <a:moveTo>
                    <a:pt x="1695540" y="0"/>
                  </a:moveTo>
                  <a:cubicBezTo>
                    <a:pt x="1807764" y="0"/>
                    <a:pt x="1898740" y="90976"/>
                    <a:pt x="1898740" y="203200"/>
                  </a:cubicBezTo>
                  <a:cubicBezTo>
                    <a:pt x="1898740" y="315424"/>
                    <a:pt x="1807764" y="406400"/>
                    <a:pt x="1695540" y="406400"/>
                  </a:cubicBezTo>
                  <a:lnTo>
                    <a:pt x="203200" y="406400"/>
                  </a:lnTo>
                  <a:cubicBezTo>
                    <a:pt x="90976" y="406400"/>
                    <a:pt x="0" y="315424"/>
                    <a:pt x="0" y="203200"/>
                  </a:cubicBezTo>
                  <a:cubicBezTo>
                    <a:pt x="0" y="90976"/>
                    <a:pt x="90976" y="0"/>
                    <a:pt x="203200" y="0"/>
                  </a:cubicBezTo>
                  <a:close/>
                </a:path>
              </a:pathLst>
            </a:custGeom>
            <a:solidFill>
              <a:srgbClr val="3BC87C"/>
            </a:solidFill>
          </p:spPr>
        </p:sp>
        <p:sp>
          <p:nvSpPr>
            <p:cNvPr id="19" name="TextBox 19"/>
            <p:cNvSpPr txBox="1"/>
            <p:nvPr/>
          </p:nvSpPr>
          <p:spPr>
            <a:xfrm>
              <a:off x="0" y="-38100"/>
              <a:ext cx="1898740" cy="444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rot="-5400000">
            <a:off x="16887964" y="590117"/>
            <a:ext cx="646666" cy="645858"/>
            <a:chOff x="0" y="0"/>
            <a:chExt cx="862221" cy="861143"/>
          </a:xfrm>
        </p:grpSpPr>
        <p:sp>
          <p:nvSpPr>
            <p:cNvPr id="21" name="Freeform 21"/>
            <p:cNvSpPr/>
            <p:nvPr/>
          </p:nvSpPr>
          <p:spPr>
            <a:xfrm>
              <a:off x="0" y="0"/>
              <a:ext cx="862221" cy="861143"/>
            </a:xfrm>
            <a:custGeom>
              <a:avLst/>
              <a:gdLst/>
              <a:ahLst/>
              <a:cxnLst/>
              <a:rect l="l" t="t" r="r" b="b"/>
              <a:pathLst>
                <a:path w="862221" h="861143">
                  <a:moveTo>
                    <a:pt x="0" y="0"/>
                  </a:moveTo>
                  <a:lnTo>
                    <a:pt x="862221" y="0"/>
                  </a:lnTo>
                  <a:lnTo>
                    <a:pt x="862221" y="861143"/>
                  </a:lnTo>
                  <a:lnTo>
                    <a:pt x="0" y="861143"/>
                  </a:lnTo>
                  <a:lnTo>
                    <a:pt x="0" y="0"/>
                  </a:lnTo>
                  <a:close/>
                </a:path>
              </a:pathLst>
            </a:custGeom>
            <a:blipFill>
              <a:blip r:embed="rId2"/>
              <a:stretch>
                <a:fillRect/>
              </a:stretch>
            </a:blipFill>
          </p:spPr>
        </p:sp>
        <p:grpSp>
          <p:nvGrpSpPr>
            <p:cNvPr id="22" name="Group 22"/>
            <p:cNvGrpSpPr/>
            <p:nvPr/>
          </p:nvGrpSpPr>
          <p:grpSpPr>
            <a:xfrm>
              <a:off x="60452" y="69687"/>
              <a:ext cx="721769" cy="721769"/>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5" name="Freeform 25"/>
            <p:cNvSpPr/>
            <p:nvPr/>
          </p:nvSpPr>
          <p:spPr>
            <a:xfrm>
              <a:off x="244580" y="347857"/>
              <a:ext cx="353512" cy="220463"/>
            </a:xfrm>
            <a:custGeom>
              <a:avLst/>
              <a:gdLst/>
              <a:ahLst/>
              <a:cxnLst/>
              <a:rect l="l" t="t" r="r" b="b"/>
              <a:pathLst>
                <a:path w="353512" h="220463">
                  <a:moveTo>
                    <a:pt x="0" y="0"/>
                  </a:moveTo>
                  <a:lnTo>
                    <a:pt x="353512" y="0"/>
                  </a:lnTo>
                  <a:lnTo>
                    <a:pt x="353512" y="220463"/>
                  </a:lnTo>
                  <a:lnTo>
                    <a:pt x="0" y="2204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grpSp>
        <p:nvGrpSpPr>
          <p:cNvPr id="26" name="Group 26"/>
          <p:cNvGrpSpPr/>
          <p:nvPr/>
        </p:nvGrpSpPr>
        <p:grpSpPr>
          <a:xfrm>
            <a:off x="4171729" y="5143500"/>
            <a:ext cx="4171729" cy="5319652"/>
            <a:chOff x="0" y="0"/>
            <a:chExt cx="1024327" cy="1306188"/>
          </a:xfrm>
        </p:grpSpPr>
        <p:sp>
          <p:nvSpPr>
            <p:cNvPr id="27" name="Freeform 27"/>
            <p:cNvSpPr/>
            <p:nvPr/>
          </p:nvSpPr>
          <p:spPr>
            <a:xfrm>
              <a:off x="0" y="0"/>
              <a:ext cx="1024327" cy="1306188"/>
            </a:xfrm>
            <a:custGeom>
              <a:avLst/>
              <a:gdLst/>
              <a:ahLst/>
              <a:cxnLst/>
              <a:rect l="l" t="t" r="r" b="b"/>
              <a:pathLst>
                <a:path w="1024327" h="1306188">
                  <a:moveTo>
                    <a:pt x="0" y="0"/>
                  </a:moveTo>
                  <a:lnTo>
                    <a:pt x="1024327" y="0"/>
                  </a:lnTo>
                  <a:lnTo>
                    <a:pt x="1024327" y="1306188"/>
                  </a:lnTo>
                  <a:lnTo>
                    <a:pt x="0" y="1306188"/>
                  </a:lnTo>
                  <a:close/>
                </a:path>
              </a:pathLst>
            </a:custGeom>
            <a:solidFill>
              <a:srgbClr val="3BC87C"/>
            </a:solidFill>
          </p:spPr>
        </p:sp>
        <p:sp>
          <p:nvSpPr>
            <p:cNvPr id="28" name="TextBox 28"/>
            <p:cNvSpPr txBox="1"/>
            <p:nvPr/>
          </p:nvSpPr>
          <p:spPr>
            <a:xfrm>
              <a:off x="0" y="-38100"/>
              <a:ext cx="1024327" cy="1344288"/>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16136851" y="9508807"/>
            <a:ext cx="1769621" cy="375285"/>
          </a:xfrm>
          <a:prstGeom prst="rect">
            <a:avLst/>
          </a:prstGeom>
        </p:spPr>
        <p:txBody>
          <a:bodyPr lIns="0" tIns="0" rIns="0" bIns="0" rtlCol="0" anchor="t">
            <a:spAutoFit/>
          </a:bodyPr>
          <a:lstStyle/>
          <a:p>
            <a:pPr algn="r">
              <a:lnSpc>
                <a:spcPts val="2940"/>
              </a:lnSpc>
            </a:pPr>
            <a:r>
              <a:rPr lang="en-US" sz="2100">
                <a:solidFill>
                  <a:srgbClr val="000000"/>
                </a:solidFill>
                <a:latin typeface="Poppins"/>
                <a:ea typeface="Poppins"/>
                <a:cs typeface="Poppins"/>
                <a:sym typeface="Poppins"/>
              </a:rPr>
              <a:t>Page 02</a:t>
            </a:r>
          </a:p>
        </p:txBody>
      </p:sp>
      <p:sp>
        <p:nvSpPr>
          <p:cNvPr id="30" name="TextBox 30"/>
          <p:cNvSpPr txBox="1"/>
          <p:nvPr/>
        </p:nvSpPr>
        <p:spPr>
          <a:xfrm>
            <a:off x="-97722" y="3795873"/>
            <a:ext cx="4367173" cy="466471"/>
          </a:xfrm>
          <a:prstGeom prst="rect">
            <a:avLst/>
          </a:prstGeom>
        </p:spPr>
        <p:txBody>
          <a:bodyPr lIns="0" tIns="0" rIns="0" bIns="0" rtlCol="0" anchor="t">
            <a:spAutoFit/>
          </a:bodyPr>
          <a:lstStyle/>
          <a:p>
            <a:pPr algn="ctr">
              <a:lnSpc>
                <a:spcPts val="3392"/>
              </a:lnSpc>
            </a:pPr>
            <a:r>
              <a:rPr lang="en-US" sz="3200">
                <a:solidFill>
                  <a:srgbClr val="FFFFFF"/>
                </a:solidFill>
                <a:latin typeface="Poppins"/>
                <a:ea typeface="Poppins"/>
                <a:cs typeface="Poppins"/>
                <a:sym typeface="Poppins"/>
              </a:rPr>
              <a:t>Krystina Thokchom</a:t>
            </a:r>
          </a:p>
        </p:txBody>
      </p:sp>
      <p:sp>
        <p:nvSpPr>
          <p:cNvPr id="31" name="TextBox 31"/>
          <p:cNvSpPr txBox="1"/>
          <p:nvPr/>
        </p:nvSpPr>
        <p:spPr>
          <a:xfrm>
            <a:off x="401997" y="8510748"/>
            <a:ext cx="3367736" cy="895096"/>
          </a:xfrm>
          <a:prstGeom prst="rect">
            <a:avLst/>
          </a:prstGeom>
        </p:spPr>
        <p:txBody>
          <a:bodyPr lIns="0" tIns="0" rIns="0" bIns="0" rtlCol="0" anchor="t">
            <a:spAutoFit/>
          </a:bodyPr>
          <a:lstStyle/>
          <a:p>
            <a:pPr algn="ctr">
              <a:lnSpc>
                <a:spcPts val="3392"/>
              </a:lnSpc>
            </a:pPr>
            <a:r>
              <a:rPr lang="en-US" sz="3200">
                <a:solidFill>
                  <a:srgbClr val="FFFFFF"/>
                </a:solidFill>
                <a:latin typeface="Poppins"/>
                <a:ea typeface="Poppins"/>
                <a:cs typeface="Poppins"/>
                <a:sym typeface="Poppins"/>
              </a:rPr>
              <a:t>Satees thokchom</a:t>
            </a:r>
          </a:p>
        </p:txBody>
      </p:sp>
      <p:sp>
        <p:nvSpPr>
          <p:cNvPr id="32" name="TextBox 32"/>
          <p:cNvSpPr txBox="1"/>
          <p:nvPr/>
        </p:nvSpPr>
        <p:spPr>
          <a:xfrm>
            <a:off x="401997" y="4281394"/>
            <a:ext cx="3367736" cy="411734"/>
          </a:xfrm>
          <a:prstGeom prst="rect">
            <a:avLst/>
          </a:prstGeom>
        </p:spPr>
        <p:txBody>
          <a:bodyPr lIns="0" tIns="0" rIns="0" bIns="0" rtlCol="0" anchor="t">
            <a:spAutoFit/>
          </a:bodyPr>
          <a:lstStyle/>
          <a:p>
            <a:pPr algn="ctr">
              <a:lnSpc>
                <a:spcPts val="2967"/>
              </a:lnSpc>
            </a:pPr>
            <a:r>
              <a:rPr lang="en-US" sz="2799">
                <a:solidFill>
                  <a:srgbClr val="FFFFFF"/>
                </a:solidFill>
                <a:latin typeface="Poppins"/>
                <a:ea typeface="Poppins"/>
                <a:cs typeface="Poppins"/>
                <a:sym typeface="Poppins"/>
              </a:rPr>
              <a:t>BC-2224</a:t>
            </a:r>
          </a:p>
        </p:txBody>
      </p:sp>
      <p:sp>
        <p:nvSpPr>
          <p:cNvPr id="33" name="TextBox 33"/>
          <p:cNvSpPr txBox="1"/>
          <p:nvPr/>
        </p:nvSpPr>
        <p:spPr>
          <a:xfrm>
            <a:off x="401997" y="9424894"/>
            <a:ext cx="3367736" cy="411734"/>
          </a:xfrm>
          <a:prstGeom prst="rect">
            <a:avLst/>
          </a:prstGeom>
        </p:spPr>
        <p:txBody>
          <a:bodyPr lIns="0" tIns="0" rIns="0" bIns="0" rtlCol="0" anchor="t">
            <a:spAutoFit/>
          </a:bodyPr>
          <a:lstStyle/>
          <a:p>
            <a:pPr algn="ctr">
              <a:lnSpc>
                <a:spcPts val="2967"/>
              </a:lnSpc>
            </a:pPr>
            <a:r>
              <a:rPr lang="en-US" sz="2799">
                <a:solidFill>
                  <a:srgbClr val="FFFFFF"/>
                </a:solidFill>
                <a:latin typeface="Poppins"/>
                <a:ea typeface="Poppins"/>
                <a:cs typeface="Poppins"/>
                <a:sym typeface="Poppins"/>
              </a:rPr>
              <a:t>BC-2202</a:t>
            </a:r>
          </a:p>
        </p:txBody>
      </p:sp>
      <p:sp>
        <p:nvSpPr>
          <p:cNvPr id="34" name="TextBox 34"/>
          <p:cNvSpPr txBox="1"/>
          <p:nvPr/>
        </p:nvSpPr>
        <p:spPr>
          <a:xfrm>
            <a:off x="8571620" y="3805398"/>
            <a:ext cx="3715406" cy="466471"/>
          </a:xfrm>
          <a:prstGeom prst="rect">
            <a:avLst/>
          </a:prstGeom>
        </p:spPr>
        <p:txBody>
          <a:bodyPr lIns="0" tIns="0" rIns="0" bIns="0" rtlCol="0" anchor="t">
            <a:spAutoFit/>
          </a:bodyPr>
          <a:lstStyle/>
          <a:p>
            <a:pPr algn="ctr">
              <a:lnSpc>
                <a:spcPts val="3392"/>
              </a:lnSpc>
            </a:pPr>
            <a:r>
              <a:rPr lang="en-US" sz="3200">
                <a:solidFill>
                  <a:srgbClr val="FFFFFF"/>
                </a:solidFill>
                <a:latin typeface="Poppins"/>
                <a:ea typeface="Poppins"/>
                <a:cs typeface="Poppins"/>
                <a:sym typeface="Poppins"/>
              </a:rPr>
              <a:t>Lois Tourangbam</a:t>
            </a:r>
          </a:p>
        </p:txBody>
      </p:sp>
      <p:sp>
        <p:nvSpPr>
          <p:cNvPr id="35" name="TextBox 35"/>
          <p:cNvSpPr txBox="1"/>
          <p:nvPr/>
        </p:nvSpPr>
        <p:spPr>
          <a:xfrm>
            <a:off x="8745455" y="4281394"/>
            <a:ext cx="3367736" cy="411734"/>
          </a:xfrm>
          <a:prstGeom prst="rect">
            <a:avLst/>
          </a:prstGeom>
        </p:spPr>
        <p:txBody>
          <a:bodyPr lIns="0" tIns="0" rIns="0" bIns="0" rtlCol="0" anchor="t">
            <a:spAutoFit/>
          </a:bodyPr>
          <a:lstStyle/>
          <a:p>
            <a:pPr algn="ctr">
              <a:lnSpc>
                <a:spcPts val="2967"/>
              </a:lnSpc>
            </a:pPr>
            <a:r>
              <a:rPr lang="en-US" sz="2799">
                <a:solidFill>
                  <a:srgbClr val="FFFFFF"/>
                </a:solidFill>
                <a:latin typeface="Poppins"/>
                <a:ea typeface="Poppins"/>
                <a:cs typeface="Poppins"/>
                <a:sym typeface="Poppins"/>
              </a:rPr>
              <a:t>BC-2203</a:t>
            </a:r>
          </a:p>
        </p:txBody>
      </p:sp>
      <p:sp>
        <p:nvSpPr>
          <p:cNvPr id="36" name="TextBox 36"/>
          <p:cNvSpPr txBox="1"/>
          <p:nvPr/>
        </p:nvSpPr>
        <p:spPr>
          <a:xfrm>
            <a:off x="13482539" y="2090936"/>
            <a:ext cx="3872011" cy="2656967"/>
          </a:xfrm>
          <a:prstGeom prst="rect">
            <a:avLst/>
          </a:prstGeom>
        </p:spPr>
        <p:txBody>
          <a:bodyPr lIns="0" tIns="0" rIns="0" bIns="0" rtlCol="0" anchor="t">
            <a:spAutoFit/>
          </a:bodyPr>
          <a:lstStyle/>
          <a:p>
            <a:pPr algn="l">
              <a:lnSpc>
                <a:spcPts val="6783"/>
              </a:lnSpc>
            </a:pPr>
            <a:r>
              <a:rPr lang="en-US" sz="6399">
                <a:solidFill>
                  <a:srgbClr val="000000"/>
                </a:solidFill>
                <a:latin typeface="Poppins"/>
                <a:ea typeface="Poppins"/>
                <a:cs typeface="Poppins"/>
                <a:sym typeface="Poppins"/>
              </a:rPr>
              <a:t>Meet </a:t>
            </a:r>
          </a:p>
          <a:p>
            <a:pPr algn="l">
              <a:lnSpc>
                <a:spcPts val="6783"/>
              </a:lnSpc>
            </a:pPr>
            <a:r>
              <a:rPr lang="en-US" sz="6399">
                <a:solidFill>
                  <a:srgbClr val="000000"/>
                </a:solidFill>
                <a:latin typeface="Poppins"/>
                <a:ea typeface="Poppins"/>
                <a:cs typeface="Poppins"/>
                <a:sym typeface="Poppins"/>
              </a:rPr>
              <a:t>Our </a:t>
            </a:r>
          </a:p>
          <a:p>
            <a:pPr algn="l">
              <a:lnSpc>
                <a:spcPts val="6783"/>
              </a:lnSpc>
            </a:pPr>
            <a:r>
              <a:rPr lang="en-US" sz="6399">
                <a:solidFill>
                  <a:srgbClr val="000000"/>
                </a:solidFill>
                <a:latin typeface="Poppins"/>
                <a:ea typeface="Poppins"/>
                <a:cs typeface="Poppins"/>
                <a:sym typeface="Poppins"/>
              </a:rPr>
              <a:t>Team</a:t>
            </a:r>
          </a:p>
        </p:txBody>
      </p:sp>
      <p:sp>
        <p:nvSpPr>
          <p:cNvPr id="37" name="TextBox 37"/>
          <p:cNvSpPr txBox="1"/>
          <p:nvPr/>
        </p:nvSpPr>
        <p:spPr>
          <a:xfrm>
            <a:off x="13482539" y="4985213"/>
            <a:ext cx="3872011" cy="1118235"/>
          </a:xfrm>
          <a:prstGeom prst="rect">
            <a:avLst/>
          </a:prstGeom>
        </p:spPr>
        <p:txBody>
          <a:bodyPr lIns="0" tIns="0" rIns="0" bIns="0" rtlCol="0" anchor="t">
            <a:spAutoFit/>
          </a:bodyPr>
          <a:lstStyle/>
          <a:p>
            <a:pPr algn="l">
              <a:lnSpc>
                <a:spcPts val="2940"/>
              </a:lnSpc>
            </a:pPr>
            <a:r>
              <a:rPr lang="en-US" sz="2100">
                <a:solidFill>
                  <a:srgbClr val="000000"/>
                </a:solidFill>
                <a:latin typeface="Poppins"/>
                <a:ea typeface="Poppins"/>
                <a:cs typeface="Poppins"/>
                <a:sym typeface="Poppins"/>
              </a:rPr>
              <a:t>we are a small group of students from 2nd Semester doing BCA </a:t>
            </a:r>
          </a:p>
        </p:txBody>
      </p:sp>
      <p:sp>
        <p:nvSpPr>
          <p:cNvPr id="38" name="TextBox 38"/>
          <p:cNvSpPr txBox="1"/>
          <p:nvPr/>
        </p:nvSpPr>
        <p:spPr>
          <a:xfrm>
            <a:off x="13482539" y="7613097"/>
            <a:ext cx="3539122" cy="389382"/>
          </a:xfrm>
          <a:prstGeom prst="rect">
            <a:avLst/>
          </a:prstGeom>
        </p:spPr>
        <p:txBody>
          <a:bodyPr lIns="0" tIns="0" rIns="0" bIns="0" rtlCol="0" anchor="t">
            <a:spAutoFit/>
          </a:bodyPr>
          <a:lstStyle/>
          <a:p>
            <a:pPr algn="ctr">
              <a:lnSpc>
                <a:spcPts val="3129"/>
              </a:lnSpc>
            </a:pPr>
            <a:r>
              <a:rPr lang="en-US" sz="2100">
                <a:solidFill>
                  <a:srgbClr val="FFFFFF"/>
                </a:solidFill>
                <a:latin typeface="Poppins"/>
                <a:ea typeface="Poppins"/>
                <a:cs typeface="Poppins"/>
                <a:sym typeface="Poppins"/>
              </a:rPr>
              <a:t>Invoice generator</a:t>
            </a:r>
          </a:p>
        </p:txBody>
      </p:sp>
      <p:sp>
        <p:nvSpPr>
          <p:cNvPr id="39" name="TextBox 39"/>
          <p:cNvSpPr txBox="1"/>
          <p:nvPr/>
        </p:nvSpPr>
        <p:spPr>
          <a:xfrm>
            <a:off x="8324408" y="8757083"/>
            <a:ext cx="4171729" cy="895096"/>
          </a:xfrm>
          <a:prstGeom prst="rect">
            <a:avLst/>
          </a:prstGeom>
        </p:spPr>
        <p:txBody>
          <a:bodyPr lIns="0" tIns="0" rIns="0" bIns="0" rtlCol="0" anchor="t">
            <a:spAutoFit/>
          </a:bodyPr>
          <a:lstStyle/>
          <a:p>
            <a:pPr algn="ctr">
              <a:lnSpc>
                <a:spcPts val="3392"/>
              </a:lnSpc>
            </a:pPr>
            <a:r>
              <a:rPr lang="en-US" sz="3200">
                <a:solidFill>
                  <a:srgbClr val="FFFFFF"/>
                </a:solidFill>
                <a:latin typeface="Poppins"/>
                <a:ea typeface="Poppins"/>
                <a:cs typeface="Poppins"/>
                <a:sym typeface="Poppins"/>
              </a:rPr>
              <a:t>Naoroibam borish singh</a:t>
            </a:r>
          </a:p>
        </p:txBody>
      </p:sp>
      <p:sp>
        <p:nvSpPr>
          <p:cNvPr id="40" name="TextBox 40"/>
          <p:cNvSpPr txBox="1"/>
          <p:nvPr/>
        </p:nvSpPr>
        <p:spPr>
          <a:xfrm>
            <a:off x="8745455" y="9652395"/>
            <a:ext cx="3367736" cy="411734"/>
          </a:xfrm>
          <a:prstGeom prst="rect">
            <a:avLst/>
          </a:prstGeom>
        </p:spPr>
        <p:txBody>
          <a:bodyPr lIns="0" tIns="0" rIns="0" bIns="0" rtlCol="0" anchor="t">
            <a:spAutoFit/>
          </a:bodyPr>
          <a:lstStyle/>
          <a:p>
            <a:pPr algn="ctr">
              <a:lnSpc>
                <a:spcPts val="2967"/>
              </a:lnSpc>
            </a:pPr>
            <a:r>
              <a:rPr lang="en-US" sz="2799">
                <a:solidFill>
                  <a:srgbClr val="FFFFFF"/>
                </a:solidFill>
                <a:latin typeface="Poppins"/>
                <a:ea typeface="Poppins"/>
                <a:cs typeface="Poppins"/>
                <a:sym typeface="Poppins"/>
              </a:rPr>
              <a:t>BC-2220</a:t>
            </a:r>
          </a:p>
        </p:txBody>
      </p:sp>
      <p:sp>
        <p:nvSpPr>
          <p:cNvPr id="41" name="TextBox 41"/>
          <p:cNvSpPr txBox="1"/>
          <p:nvPr/>
        </p:nvSpPr>
        <p:spPr>
          <a:xfrm>
            <a:off x="4399891" y="3805398"/>
            <a:ext cx="3715406" cy="466471"/>
          </a:xfrm>
          <a:prstGeom prst="rect">
            <a:avLst/>
          </a:prstGeom>
        </p:spPr>
        <p:txBody>
          <a:bodyPr lIns="0" tIns="0" rIns="0" bIns="0" rtlCol="0" anchor="t">
            <a:spAutoFit/>
          </a:bodyPr>
          <a:lstStyle/>
          <a:p>
            <a:pPr algn="ctr">
              <a:lnSpc>
                <a:spcPts val="3392"/>
              </a:lnSpc>
            </a:pPr>
            <a:r>
              <a:rPr lang="en-US" sz="3200">
                <a:solidFill>
                  <a:srgbClr val="FFFFFF"/>
                </a:solidFill>
                <a:latin typeface="Poppins"/>
                <a:ea typeface="Poppins"/>
                <a:cs typeface="Poppins"/>
                <a:sym typeface="Poppins"/>
              </a:rPr>
              <a:t>Longjam Debika</a:t>
            </a:r>
          </a:p>
        </p:txBody>
      </p:sp>
      <p:sp>
        <p:nvSpPr>
          <p:cNvPr id="42" name="TextBox 42"/>
          <p:cNvSpPr txBox="1"/>
          <p:nvPr/>
        </p:nvSpPr>
        <p:spPr>
          <a:xfrm>
            <a:off x="4573726" y="4281394"/>
            <a:ext cx="3367736" cy="411734"/>
          </a:xfrm>
          <a:prstGeom prst="rect">
            <a:avLst/>
          </a:prstGeom>
        </p:spPr>
        <p:txBody>
          <a:bodyPr lIns="0" tIns="0" rIns="0" bIns="0" rtlCol="0" anchor="t">
            <a:spAutoFit/>
          </a:bodyPr>
          <a:lstStyle/>
          <a:p>
            <a:pPr algn="ctr">
              <a:lnSpc>
                <a:spcPts val="2967"/>
              </a:lnSpc>
            </a:pPr>
            <a:r>
              <a:rPr lang="en-US" sz="2799">
                <a:solidFill>
                  <a:srgbClr val="FFFFFF"/>
                </a:solidFill>
                <a:latin typeface="Poppins"/>
                <a:ea typeface="Poppins"/>
                <a:cs typeface="Poppins"/>
                <a:sym typeface="Poppins"/>
              </a:rPr>
              <a:t>BC-2238</a:t>
            </a:r>
          </a:p>
        </p:txBody>
      </p:sp>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BC87C"/>
        </a:solidFill>
        <a:effectLst/>
      </p:bgPr>
    </p:bg>
    <p:spTree>
      <p:nvGrpSpPr>
        <p:cNvPr id="1" name=""/>
        <p:cNvGrpSpPr/>
        <p:nvPr/>
      </p:nvGrpSpPr>
      <p:grpSpPr>
        <a:xfrm>
          <a:off x="0" y="0"/>
          <a:ext cx="0" cy="0"/>
          <a:chOff x="0" y="0"/>
          <a:chExt cx="0" cy="0"/>
        </a:xfrm>
      </p:grpSpPr>
      <p:grpSp>
        <p:nvGrpSpPr>
          <p:cNvPr id="2" name="Group 2"/>
          <p:cNvGrpSpPr/>
          <p:nvPr/>
        </p:nvGrpSpPr>
        <p:grpSpPr>
          <a:xfrm>
            <a:off x="4572000" y="0"/>
            <a:ext cx="4572000" cy="6271615"/>
            <a:chOff x="0" y="0"/>
            <a:chExt cx="6096000" cy="8362154"/>
          </a:xfrm>
        </p:grpSpPr>
        <p:pic>
          <p:nvPicPr>
            <p:cNvPr id="3" name="Picture 3"/>
            <p:cNvPicPr>
              <a:picLocks noChangeAspect="1"/>
            </p:cNvPicPr>
            <p:nvPr/>
          </p:nvPicPr>
          <p:blipFill>
            <a:blip r:embed="rId2"/>
            <a:srcRect l="36076" r="15262"/>
            <a:stretch>
              <a:fillRect/>
            </a:stretch>
          </p:blipFill>
          <p:spPr>
            <a:xfrm>
              <a:off x="0" y="0"/>
              <a:ext cx="6096000" cy="8362154"/>
            </a:xfrm>
            <a:prstGeom prst="rect">
              <a:avLst/>
            </a:prstGeom>
          </p:spPr>
        </p:pic>
      </p:grpSp>
      <p:grpSp>
        <p:nvGrpSpPr>
          <p:cNvPr id="4" name="Group 4"/>
          <p:cNvGrpSpPr/>
          <p:nvPr/>
        </p:nvGrpSpPr>
        <p:grpSpPr>
          <a:xfrm>
            <a:off x="0" y="0"/>
            <a:ext cx="4572000" cy="6271615"/>
            <a:chOff x="0" y="0"/>
            <a:chExt cx="6096000" cy="8362154"/>
          </a:xfrm>
        </p:grpSpPr>
        <p:pic>
          <p:nvPicPr>
            <p:cNvPr id="5" name="Picture 5"/>
            <p:cNvPicPr>
              <a:picLocks noChangeAspect="1"/>
            </p:cNvPicPr>
            <p:nvPr/>
          </p:nvPicPr>
          <p:blipFill>
            <a:blip r:embed="rId3"/>
            <a:srcRect l="32184" t="8654" r="31141" b="15838"/>
            <a:stretch>
              <a:fillRect/>
            </a:stretch>
          </p:blipFill>
          <p:spPr>
            <a:xfrm>
              <a:off x="0" y="0"/>
              <a:ext cx="6096000" cy="8362154"/>
            </a:xfrm>
            <a:prstGeom prst="rect">
              <a:avLst/>
            </a:prstGeom>
          </p:spPr>
        </p:pic>
      </p:grpSp>
      <p:grpSp>
        <p:nvGrpSpPr>
          <p:cNvPr id="6" name="Group 6"/>
          <p:cNvGrpSpPr/>
          <p:nvPr/>
        </p:nvGrpSpPr>
        <p:grpSpPr>
          <a:xfrm>
            <a:off x="9144000" y="0"/>
            <a:ext cx="4572000" cy="6271615"/>
            <a:chOff x="0" y="0"/>
            <a:chExt cx="6096000" cy="8362154"/>
          </a:xfrm>
        </p:grpSpPr>
        <p:pic>
          <p:nvPicPr>
            <p:cNvPr id="7" name="Picture 7"/>
            <p:cNvPicPr>
              <a:picLocks noChangeAspect="1"/>
            </p:cNvPicPr>
            <p:nvPr/>
          </p:nvPicPr>
          <p:blipFill>
            <a:blip r:embed="rId4"/>
            <a:srcRect l="25700" r="25700"/>
            <a:stretch>
              <a:fillRect/>
            </a:stretch>
          </p:blipFill>
          <p:spPr>
            <a:xfrm>
              <a:off x="0" y="0"/>
              <a:ext cx="6096000" cy="8362154"/>
            </a:xfrm>
            <a:prstGeom prst="rect">
              <a:avLst/>
            </a:prstGeom>
          </p:spPr>
        </p:pic>
      </p:grpSp>
      <p:grpSp>
        <p:nvGrpSpPr>
          <p:cNvPr id="8" name="Group 8"/>
          <p:cNvGrpSpPr/>
          <p:nvPr/>
        </p:nvGrpSpPr>
        <p:grpSpPr>
          <a:xfrm>
            <a:off x="13716000" y="0"/>
            <a:ext cx="4572000" cy="6271615"/>
            <a:chOff x="0" y="0"/>
            <a:chExt cx="6096000" cy="8362154"/>
          </a:xfrm>
        </p:grpSpPr>
        <p:pic>
          <p:nvPicPr>
            <p:cNvPr id="9" name="Picture 9"/>
            <p:cNvPicPr>
              <a:picLocks noChangeAspect="1"/>
            </p:cNvPicPr>
            <p:nvPr/>
          </p:nvPicPr>
          <p:blipFill>
            <a:blip r:embed="rId5"/>
            <a:srcRect l="16712" r="34717"/>
            <a:stretch>
              <a:fillRect/>
            </a:stretch>
          </p:blipFill>
          <p:spPr>
            <a:xfrm>
              <a:off x="0" y="0"/>
              <a:ext cx="6096000" cy="8362154"/>
            </a:xfrm>
            <a:prstGeom prst="rect">
              <a:avLst/>
            </a:prstGeom>
          </p:spPr>
        </p:pic>
      </p:grpSp>
      <p:grpSp>
        <p:nvGrpSpPr>
          <p:cNvPr id="10" name="Group 10"/>
          <p:cNvGrpSpPr/>
          <p:nvPr/>
        </p:nvGrpSpPr>
        <p:grpSpPr>
          <a:xfrm rot="-4402792">
            <a:off x="11088864" y="2693149"/>
            <a:ext cx="3435062" cy="3005680"/>
            <a:chOff x="0" y="0"/>
            <a:chExt cx="812800" cy="711200"/>
          </a:xfrm>
        </p:grpSpPr>
        <p:sp>
          <p:nvSpPr>
            <p:cNvPr id="11" name="Freeform 11"/>
            <p:cNvSpPr/>
            <p:nvPr/>
          </p:nvSpPr>
          <p:spPr>
            <a:xfrm>
              <a:off x="88688" y="130793"/>
              <a:ext cx="635425" cy="580407"/>
            </a:xfrm>
            <a:custGeom>
              <a:avLst/>
              <a:gdLst/>
              <a:ahLst/>
              <a:cxnLst/>
              <a:rect l="l" t="t" r="r" b="b"/>
              <a:pathLst>
                <a:path w="635425" h="580407">
                  <a:moveTo>
                    <a:pt x="429531" y="64891"/>
                  </a:moveTo>
                  <a:lnTo>
                    <a:pt x="612293" y="384723"/>
                  </a:lnTo>
                  <a:cubicBezTo>
                    <a:pt x="635424" y="425204"/>
                    <a:pt x="635258" y="474937"/>
                    <a:pt x="611857" y="515263"/>
                  </a:cubicBezTo>
                  <a:cubicBezTo>
                    <a:pt x="588455" y="555588"/>
                    <a:pt x="545356" y="580407"/>
                    <a:pt x="498733" y="580407"/>
                  </a:cubicBezTo>
                  <a:lnTo>
                    <a:pt x="136691" y="580407"/>
                  </a:lnTo>
                  <a:cubicBezTo>
                    <a:pt x="90068" y="580407"/>
                    <a:pt x="46969" y="555588"/>
                    <a:pt x="23567" y="515263"/>
                  </a:cubicBezTo>
                  <a:cubicBezTo>
                    <a:pt x="166" y="474937"/>
                    <a:pt x="0" y="425204"/>
                    <a:pt x="23131" y="384723"/>
                  </a:cubicBezTo>
                  <a:lnTo>
                    <a:pt x="205893" y="64891"/>
                  </a:lnTo>
                  <a:cubicBezTo>
                    <a:pt x="228822" y="24764"/>
                    <a:pt x="271495" y="0"/>
                    <a:pt x="317712" y="0"/>
                  </a:cubicBezTo>
                  <a:cubicBezTo>
                    <a:pt x="363929" y="0"/>
                    <a:pt x="406602" y="24764"/>
                    <a:pt x="429531" y="64891"/>
                  </a:cubicBezTo>
                  <a:close/>
                </a:path>
              </a:pathLst>
            </a:custGeom>
            <a:solidFill>
              <a:srgbClr val="FFDE59">
                <a:alpha val="64706"/>
              </a:srgbClr>
            </a:solidFill>
          </p:spPr>
        </p:sp>
        <p:sp>
          <p:nvSpPr>
            <p:cNvPr id="12" name="TextBox 12"/>
            <p:cNvSpPr txBox="1"/>
            <p:nvPr/>
          </p:nvSpPr>
          <p:spPr>
            <a:xfrm>
              <a:off x="127000" y="292100"/>
              <a:ext cx="558800" cy="3683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rot="-2700000">
            <a:off x="11266713" y="2540271"/>
            <a:ext cx="3390859" cy="2967002"/>
            <a:chOff x="0" y="0"/>
            <a:chExt cx="812800" cy="711200"/>
          </a:xfrm>
        </p:grpSpPr>
        <p:sp>
          <p:nvSpPr>
            <p:cNvPr id="14" name="Freeform 14"/>
            <p:cNvSpPr/>
            <p:nvPr/>
          </p:nvSpPr>
          <p:spPr>
            <a:xfrm>
              <a:off x="89844" y="132498"/>
              <a:ext cx="633113" cy="578702"/>
            </a:xfrm>
            <a:custGeom>
              <a:avLst/>
              <a:gdLst/>
              <a:ahLst/>
              <a:cxnLst/>
              <a:rect l="l" t="t" r="r" b="b"/>
              <a:pathLst>
                <a:path w="633113" h="578702">
                  <a:moveTo>
                    <a:pt x="429833" y="65737"/>
                  </a:moveTo>
                  <a:lnTo>
                    <a:pt x="609679" y="380467"/>
                  </a:lnTo>
                  <a:cubicBezTo>
                    <a:pt x="633112" y="421475"/>
                    <a:pt x="632944" y="471857"/>
                    <a:pt x="609237" y="512708"/>
                  </a:cubicBezTo>
                  <a:cubicBezTo>
                    <a:pt x="585530" y="553559"/>
                    <a:pt x="541870" y="578702"/>
                    <a:pt x="494639" y="578702"/>
                  </a:cubicBezTo>
                  <a:lnTo>
                    <a:pt x="138473" y="578702"/>
                  </a:lnTo>
                  <a:cubicBezTo>
                    <a:pt x="91242" y="578702"/>
                    <a:pt x="47582" y="553559"/>
                    <a:pt x="23875" y="512708"/>
                  </a:cubicBezTo>
                  <a:cubicBezTo>
                    <a:pt x="168" y="471857"/>
                    <a:pt x="0" y="421475"/>
                    <a:pt x="23433" y="380467"/>
                  </a:cubicBezTo>
                  <a:lnTo>
                    <a:pt x="203279" y="65737"/>
                  </a:lnTo>
                  <a:cubicBezTo>
                    <a:pt x="226508" y="25087"/>
                    <a:pt x="269737" y="0"/>
                    <a:pt x="316556" y="0"/>
                  </a:cubicBezTo>
                  <a:cubicBezTo>
                    <a:pt x="363375" y="0"/>
                    <a:pt x="406604" y="25087"/>
                    <a:pt x="429833" y="65737"/>
                  </a:cubicBezTo>
                  <a:close/>
                </a:path>
              </a:pathLst>
            </a:custGeom>
            <a:solidFill>
              <a:srgbClr val="FFDE59"/>
            </a:solidFill>
          </p:spPr>
        </p:sp>
        <p:sp>
          <p:nvSpPr>
            <p:cNvPr id="15" name="TextBox 15"/>
            <p:cNvSpPr txBox="1"/>
            <p:nvPr/>
          </p:nvSpPr>
          <p:spPr>
            <a:xfrm>
              <a:off x="127000" y="292100"/>
              <a:ext cx="558800" cy="368300"/>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rot="1257570">
            <a:off x="3430001" y="708713"/>
            <a:ext cx="2562652" cy="2242320"/>
            <a:chOff x="0" y="0"/>
            <a:chExt cx="812800" cy="711200"/>
          </a:xfrm>
        </p:grpSpPr>
        <p:sp>
          <p:nvSpPr>
            <p:cNvPr id="17" name="Freeform 17"/>
            <p:cNvSpPr/>
            <p:nvPr/>
          </p:nvSpPr>
          <p:spPr>
            <a:xfrm>
              <a:off x="118880" y="175319"/>
              <a:ext cx="575040" cy="535881"/>
            </a:xfrm>
            <a:custGeom>
              <a:avLst/>
              <a:gdLst/>
              <a:ahLst/>
              <a:cxnLst/>
              <a:rect l="l" t="t" r="r" b="b"/>
              <a:pathLst>
                <a:path w="575040" h="535881">
                  <a:moveTo>
                    <a:pt x="437406" y="86982"/>
                  </a:moveTo>
                  <a:lnTo>
                    <a:pt x="544034" y="273580"/>
                  </a:lnTo>
                  <a:cubicBezTo>
                    <a:pt x="575040" y="327841"/>
                    <a:pt x="574818" y="394506"/>
                    <a:pt x="543449" y="448559"/>
                  </a:cubicBezTo>
                  <a:cubicBezTo>
                    <a:pt x="512081" y="502613"/>
                    <a:pt x="454310" y="535881"/>
                    <a:pt x="391814" y="535881"/>
                  </a:cubicBezTo>
                  <a:lnTo>
                    <a:pt x="183226" y="535881"/>
                  </a:lnTo>
                  <a:cubicBezTo>
                    <a:pt x="120730" y="535881"/>
                    <a:pt x="62959" y="502613"/>
                    <a:pt x="31591" y="448559"/>
                  </a:cubicBezTo>
                  <a:cubicBezTo>
                    <a:pt x="222" y="394506"/>
                    <a:pt x="0" y="327841"/>
                    <a:pt x="31006" y="273580"/>
                  </a:cubicBezTo>
                  <a:lnTo>
                    <a:pt x="137634" y="86982"/>
                  </a:lnTo>
                  <a:cubicBezTo>
                    <a:pt x="168369" y="33195"/>
                    <a:pt x="225570" y="0"/>
                    <a:pt x="287520" y="0"/>
                  </a:cubicBezTo>
                  <a:cubicBezTo>
                    <a:pt x="349470" y="0"/>
                    <a:pt x="406671" y="33195"/>
                    <a:pt x="437406" y="86982"/>
                  </a:cubicBezTo>
                  <a:close/>
                </a:path>
              </a:pathLst>
            </a:custGeom>
            <a:solidFill>
              <a:srgbClr val="FFDE59">
                <a:alpha val="64706"/>
              </a:srgbClr>
            </a:solidFill>
          </p:spPr>
        </p:sp>
        <p:sp>
          <p:nvSpPr>
            <p:cNvPr id="18" name="TextBox 18"/>
            <p:cNvSpPr txBox="1"/>
            <p:nvPr/>
          </p:nvSpPr>
          <p:spPr>
            <a:xfrm>
              <a:off x="127000" y="292100"/>
              <a:ext cx="558800" cy="368300"/>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rot="2960363">
            <a:off x="3565808" y="848721"/>
            <a:ext cx="2529675" cy="2213465"/>
            <a:chOff x="0" y="0"/>
            <a:chExt cx="812800" cy="711200"/>
          </a:xfrm>
        </p:grpSpPr>
        <p:sp>
          <p:nvSpPr>
            <p:cNvPr id="20" name="Freeform 20"/>
            <p:cNvSpPr/>
            <p:nvPr/>
          </p:nvSpPr>
          <p:spPr>
            <a:xfrm>
              <a:off x="80688" y="118995"/>
              <a:ext cx="651424" cy="592205"/>
            </a:xfrm>
            <a:custGeom>
              <a:avLst/>
              <a:gdLst/>
              <a:ahLst/>
              <a:cxnLst/>
              <a:rect l="l" t="t" r="r" b="b"/>
              <a:pathLst>
                <a:path w="651424" h="592205">
                  <a:moveTo>
                    <a:pt x="427445" y="59038"/>
                  </a:moveTo>
                  <a:lnTo>
                    <a:pt x="630379" y="414172"/>
                  </a:lnTo>
                  <a:cubicBezTo>
                    <a:pt x="651424" y="451001"/>
                    <a:pt x="651273" y="496249"/>
                    <a:pt x="629982" y="532937"/>
                  </a:cubicBezTo>
                  <a:cubicBezTo>
                    <a:pt x="608692" y="569625"/>
                    <a:pt x="569481" y="592205"/>
                    <a:pt x="527062" y="592205"/>
                  </a:cubicBezTo>
                  <a:lnTo>
                    <a:pt x="124362" y="592205"/>
                  </a:lnTo>
                  <a:cubicBezTo>
                    <a:pt x="81943" y="592205"/>
                    <a:pt x="42732" y="569625"/>
                    <a:pt x="21442" y="532937"/>
                  </a:cubicBezTo>
                  <a:cubicBezTo>
                    <a:pt x="151" y="496249"/>
                    <a:pt x="0" y="451001"/>
                    <a:pt x="21045" y="414172"/>
                  </a:cubicBezTo>
                  <a:lnTo>
                    <a:pt x="223979" y="59038"/>
                  </a:lnTo>
                  <a:cubicBezTo>
                    <a:pt x="244840" y="22530"/>
                    <a:pt x="283664" y="0"/>
                    <a:pt x="325712" y="0"/>
                  </a:cubicBezTo>
                  <a:cubicBezTo>
                    <a:pt x="367760" y="0"/>
                    <a:pt x="406584" y="22530"/>
                    <a:pt x="427445" y="59038"/>
                  </a:cubicBezTo>
                  <a:close/>
                </a:path>
              </a:pathLst>
            </a:custGeom>
            <a:solidFill>
              <a:srgbClr val="FFDE59"/>
            </a:solidFill>
          </p:spPr>
        </p:sp>
        <p:sp>
          <p:nvSpPr>
            <p:cNvPr id="21" name="TextBox 21"/>
            <p:cNvSpPr txBox="1"/>
            <p:nvPr/>
          </p:nvSpPr>
          <p:spPr>
            <a:xfrm>
              <a:off x="127000" y="292100"/>
              <a:ext cx="558800" cy="368300"/>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p:cNvGrpSpPr/>
          <p:nvPr/>
        </p:nvGrpSpPr>
        <p:grpSpPr>
          <a:xfrm rot="-5400000">
            <a:off x="16887964" y="590117"/>
            <a:ext cx="646666" cy="645858"/>
            <a:chOff x="0" y="0"/>
            <a:chExt cx="862221" cy="861143"/>
          </a:xfrm>
        </p:grpSpPr>
        <p:sp>
          <p:nvSpPr>
            <p:cNvPr id="23" name="Freeform 23"/>
            <p:cNvSpPr/>
            <p:nvPr/>
          </p:nvSpPr>
          <p:spPr>
            <a:xfrm>
              <a:off x="0" y="0"/>
              <a:ext cx="862221" cy="861143"/>
            </a:xfrm>
            <a:custGeom>
              <a:avLst/>
              <a:gdLst/>
              <a:ahLst/>
              <a:cxnLst/>
              <a:rect l="l" t="t" r="r" b="b"/>
              <a:pathLst>
                <a:path w="862221" h="861143">
                  <a:moveTo>
                    <a:pt x="0" y="0"/>
                  </a:moveTo>
                  <a:lnTo>
                    <a:pt x="862221" y="0"/>
                  </a:lnTo>
                  <a:lnTo>
                    <a:pt x="862221" y="861143"/>
                  </a:lnTo>
                  <a:lnTo>
                    <a:pt x="0" y="861143"/>
                  </a:lnTo>
                  <a:lnTo>
                    <a:pt x="0" y="0"/>
                  </a:lnTo>
                  <a:close/>
                </a:path>
              </a:pathLst>
            </a:custGeom>
            <a:blipFill>
              <a:blip r:embed="rId6"/>
              <a:stretch>
                <a:fillRect/>
              </a:stretch>
            </a:blipFill>
          </p:spPr>
        </p:sp>
        <p:grpSp>
          <p:nvGrpSpPr>
            <p:cNvPr id="24" name="Group 24"/>
            <p:cNvGrpSpPr/>
            <p:nvPr/>
          </p:nvGrpSpPr>
          <p:grpSpPr>
            <a:xfrm>
              <a:off x="60452" y="69687"/>
              <a:ext cx="721769" cy="721769"/>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7" name="Freeform 27"/>
            <p:cNvSpPr/>
            <p:nvPr/>
          </p:nvSpPr>
          <p:spPr>
            <a:xfrm>
              <a:off x="244580" y="347857"/>
              <a:ext cx="353512" cy="220463"/>
            </a:xfrm>
            <a:custGeom>
              <a:avLst/>
              <a:gdLst/>
              <a:ahLst/>
              <a:cxnLst/>
              <a:rect l="l" t="t" r="r" b="b"/>
              <a:pathLst>
                <a:path w="353512" h="220463">
                  <a:moveTo>
                    <a:pt x="0" y="0"/>
                  </a:moveTo>
                  <a:lnTo>
                    <a:pt x="353512" y="0"/>
                  </a:lnTo>
                  <a:lnTo>
                    <a:pt x="353512" y="220463"/>
                  </a:lnTo>
                  <a:lnTo>
                    <a:pt x="0" y="2204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sp>
        <p:nvSpPr>
          <p:cNvPr id="28" name="TextBox 28"/>
          <p:cNvSpPr txBox="1"/>
          <p:nvPr/>
        </p:nvSpPr>
        <p:spPr>
          <a:xfrm>
            <a:off x="7897091" y="7214395"/>
            <a:ext cx="9362209" cy="1861185"/>
          </a:xfrm>
          <a:prstGeom prst="rect">
            <a:avLst/>
          </a:prstGeom>
        </p:spPr>
        <p:txBody>
          <a:bodyPr lIns="0" tIns="0" rIns="0" bIns="0" rtlCol="0" anchor="t">
            <a:spAutoFit/>
          </a:bodyPr>
          <a:lstStyle/>
          <a:p>
            <a:pPr algn="l">
              <a:lnSpc>
                <a:spcPts val="2940"/>
              </a:lnSpc>
            </a:pPr>
            <a:r>
              <a:rPr lang="en-US" sz="2100">
                <a:solidFill>
                  <a:srgbClr val="FFFFFF"/>
                </a:solidFill>
                <a:latin typeface="Poppins"/>
                <a:ea typeface="Poppins"/>
                <a:cs typeface="Poppins"/>
                <a:sym typeface="Poppins"/>
              </a:rPr>
              <a:t>The Invoice Generator Application is a simple desktop application built using Python's Tkinter library for the graphical user interface (GUI) and ReportLab for generating PDF invoices. The application allows users to input customer information, add items with quantities and prices, and generate a formatted invoice in PDF format.</a:t>
            </a:r>
          </a:p>
        </p:txBody>
      </p:sp>
      <p:sp>
        <p:nvSpPr>
          <p:cNvPr id="29" name="TextBox 29"/>
          <p:cNvSpPr txBox="1"/>
          <p:nvPr/>
        </p:nvSpPr>
        <p:spPr>
          <a:xfrm>
            <a:off x="16136851" y="9508807"/>
            <a:ext cx="1769621" cy="375285"/>
          </a:xfrm>
          <a:prstGeom prst="rect">
            <a:avLst/>
          </a:prstGeom>
        </p:spPr>
        <p:txBody>
          <a:bodyPr lIns="0" tIns="0" rIns="0" bIns="0" rtlCol="0" anchor="t">
            <a:spAutoFit/>
          </a:bodyPr>
          <a:lstStyle/>
          <a:p>
            <a:pPr algn="r">
              <a:lnSpc>
                <a:spcPts val="2940"/>
              </a:lnSpc>
            </a:pPr>
            <a:r>
              <a:rPr lang="en-US" sz="2100">
                <a:solidFill>
                  <a:srgbClr val="FFFFFF"/>
                </a:solidFill>
                <a:latin typeface="Poppins"/>
                <a:ea typeface="Poppins"/>
                <a:cs typeface="Poppins"/>
                <a:sym typeface="Poppins"/>
              </a:rPr>
              <a:t>Page 03</a:t>
            </a:r>
          </a:p>
        </p:txBody>
      </p:sp>
      <p:sp>
        <p:nvSpPr>
          <p:cNvPr id="30" name="TextBox 30"/>
          <p:cNvSpPr txBox="1"/>
          <p:nvPr/>
        </p:nvSpPr>
        <p:spPr>
          <a:xfrm>
            <a:off x="1028700" y="6460548"/>
            <a:ext cx="7567771" cy="942467"/>
          </a:xfrm>
          <a:prstGeom prst="rect">
            <a:avLst/>
          </a:prstGeom>
        </p:spPr>
        <p:txBody>
          <a:bodyPr lIns="0" tIns="0" rIns="0" bIns="0" rtlCol="0" anchor="t">
            <a:spAutoFit/>
          </a:bodyPr>
          <a:lstStyle/>
          <a:p>
            <a:pPr algn="l">
              <a:lnSpc>
                <a:spcPts val="6783"/>
              </a:lnSpc>
            </a:pPr>
            <a:r>
              <a:rPr lang="en-US" sz="6399">
                <a:solidFill>
                  <a:srgbClr val="FFFFFF"/>
                </a:solidFill>
                <a:latin typeface="Poppins"/>
                <a:ea typeface="Poppins"/>
                <a:cs typeface="Poppins"/>
                <a:sym typeface="Poppins"/>
              </a:rPr>
              <a:t>About the code:</a:t>
            </a:r>
          </a:p>
        </p:txBody>
      </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572000"/>
            <a:ext cx="18288000" cy="5715000"/>
            <a:chOff x="0" y="0"/>
            <a:chExt cx="4816593" cy="1505185"/>
          </a:xfrm>
        </p:grpSpPr>
        <p:sp>
          <p:nvSpPr>
            <p:cNvPr id="3" name="Freeform 3"/>
            <p:cNvSpPr/>
            <p:nvPr/>
          </p:nvSpPr>
          <p:spPr>
            <a:xfrm>
              <a:off x="0" y="0"/>
              <a:ext cx="4816592" cy="1505185"/>
            </a:xfrm>
            <a:custGeom>
              <a:avLst/>
              <a:gdLst/>
              <a:ahLst/>
              <a:cxnLst/>
              <a:rect l="l" t="t" r="r" b="b"/>
              <a:pathLst>
                <a:path w="4816592" h="1505185">
                  <a:moveTo>
                    <a:pt x="0" y="0"/>
                  </a:moveTo>
                  <a:lnTo>
                    <a:pt x="4816592" y="0"/>
                  </a:lnTo>
                  <a:lnTo>
                    <a:pt x="4816592" y="1505185"/>
                  </a:lnTo>
                  <a:lnTo>
                    <a:pt x="0" y="1505185"/>
                  </a:lnTo>
                  <a:close/>
                </a:path>
              </a:pathLst>
            </a:custGeom>
            <a:solidFill>
              <a:srgbClr val="3BC87C"/>
            </a:solidFill>
          </p:spPr>
        </p:sp>
        <p:sp>
          <p:nvSpPr>
            <p:cNvPr id="4" name="TextBox 4"/>
            <p:cNvSpPr txBox="1"/>
            <p:nvPr/>
          </p:nvSpPr>
          <p:spPr>
            <a:xfrm>
              <a:off x="0" y="-38100"/>
              <a:ext cx="4816593" cy="154328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654028" y="3082028"/>
            <a:ext cx="2979944" cy="2979944"/>
            <a:chOff x="0" y="0"/>
            <a:chExt cx="812800" cy="812800"/>
          </a:xfrm>
        </p:grpSpPr>
        <p:sp>
          <p:nvSpPr>
            <p:cNvPr id="6" name="Freeform 6"/>
            <p:cNvSpPr/>
            <p:nvPr/>
          </p:nvSpPr>
          <p:spPr>
            <a:xfrm>
              <a:off x="0" y="0"/>
              <a:ext cx="812800" cy="812800"/>
            </a:xfrm>
            <a:custGeom>
              <a:avLst/>
              <a:gdLst/>
              <a:ahLst/>
              <a:cxnLst/>
              <a:rect l="l" t="t" r="r" b="b"/>
              <a:pathLst>
                <a:path w="812800" h="812800">
                  <a:moveTo>
                    <a:pt x="77940" y="0"/>
                  </a:moveTo>
                  <a:lnTo>
                    <a:pt x="734860" y="0"/>
                  </a:lnTo>
                  <a:cubicBezTo>
                    <a:pt x="777905" y="0"/>
                    <a:pt x="812800" y="34895"/>
                    <a:pt x="812800" y="77940"/>
                  </a:cubicBezTo>
                  <a:lnTo>
                    <a:pt x="812800" y="734860"/>
                  </a:lnTo>
                  <a:cubicBezTo>
                    <a:pt x="812800" y="777905"/>
                    <a:pt x="777905" y="812800"/>
                    <a:pt x="734860" y="812800"/>
                  </a:cubicBezTo>
                  <a:lnTo>
                    <a:pt x="77940" y="812800"/>
                  </a:lnTo>
                  <a:cubicBezTo>
                    <a:pt x="34895" y="812800"/>
                    <a:pt x="0" y="777905"/>
                    <a:pt x="0" y="734860"/>
                  </a:cubicBezTo>
                  <a:lnTo>
                    <a:pt x="0" y="77940"/>
                  </a:lnTo>
                  <a:cubicBezTo>
                    <a:pt x="0" y="34895"/>
                    <a:pt x="34895" y="0"/>
                    <a:pt x="77940" y="0"/>
                  </a:cubicBezTo>
                  <a:close/>
                </a:path>
              </a:pathLst>
            </a:custGeom>
            <a:solidFill>
              <a:srgbClr val="FFDE59"/>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3329547" y="3082028"/>
            <a:ext cx="2979944" cy="2979944"/>
            <a:chOff x="0" y="0"/>
            <a:chExt cx="812800" cy="812800"/>
          </a:xfrm>
        </p:grpSpPr>
        <p:sp>
          <p:nvSpPr>
            <p:cNvPr id="9" name="Freeform 9"/>
            <p:cNvSpPr/>
            <p:nvPr/>
          </p:nvSpPr>
          <p:spPr>
            <a:xfrm>
              <a:off x="0" y="0"/>
              <a:ext cx="812800" cy="812800"/>
            </a:xfrm>
            <a:custGeom>
              <a:avLst/>
              <a:gdLst/>
              <a:ahLst/>
              <a:cxnLst/>
              <a:rect l="l" t="t" r="r" b="b"/>
              <a:pathLst>
                <a:path w="812800" h="812800">
                  <a:moveTo>
                    <a:pt x="77940" y="0"/>
                  </a:moveTo>
                  <a:lnTo>
                    <a:pt x="734860" y="0"/>
                  </a:lnTo>
                  <a:cubicBezTo>
                    <a:pt x="777905" y="0"/>
                    <a:pt x="812800" y="34895"/>
                    <a:pt x="812800" y="77940"/>
                  </a:cubicBezTo>
                  <a:lnTo>
                    <a:pt x="812800" y="734860"/>
                  </a:lnTo>
                  <a:cubicBezTo>
                    <a:pt x="812800" y="777905"/>
                    <a:pt x="777905" y="812800"/>
                    <a:pt x="734860" y="812800"/>
                  </a:cubicBezTo>
                  <a:lnTo>
                    <a:pt x="77940" y="812800"/>
                  </a:lnTo>
                  <a:cubicBezTo>
                    <a:pt x="34895" y="812800"/>
                    <a:pt x="0" y="777905"/>
                    <a:pt x="0" y="734860"/>
                  </a:cubicBezTo>
                  <a:lnTo>
                    <a:pt x="0" y="77940"/>
                  </a:lnTo>
                  <a:cubicBezTo>
                    <a:pt x="0" y="34895"/>
                    <a:pt x="34895" y="0"/>
                    <a:pt x="77940" y="0"/>
                  </a:cubicBezTo>
                  <a:close/>
                </a:path>
              </a:pathLst>
            </a:custGeom>
            <a:solidFill>
              <a:srgbClr val="FFDE59"/>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981200" y="3082028"/>
            <a:ext cx="2979944" cy="2979944"/>
            <a:chOff x="0" y="0"/>
            <a:chExt cx="812800" cy="812800"/>
          </a:xfrm>
        </p:grpSpPr>
        <p:sp>
          <p:nvSpPr>
            <p:cNvPr id="12" name="Freeform 12"/>
            <p:cNvSpPr/>
            <p:nvPr/>
          </p:nvSpPr>
          <p:spPr>
            <a:xfrm>
              <a:off x="0" y="0"/>
              <a:ext cx="812800" cy="812800"/>
            </a:xfrm>
            <a:custGeom>
              <a:avLst/>
              <a:gdLst/>
              <a:ahLst/>
              <a:cxnLst/>
              <a:rect l="l" t="t" r="r" b="b"/>
              <a:pathLst>
                <a:path w="812800" h="812800">
                  <a:moveTo>
                    <a:pt x="77940" y="0"/>
                  </a:moveTo>
                  <a:lnTo>
                    <a:pt x="734860" y="0"/>
                  </a:lnTo>
                  <a:cubicBezTo>
                    <a:pt x="777905" y="0"/>
                    <a:pt x="812800" y="34895"/>
                    <a:pt x="812800" y="77940"/>
                  </a:cubicBezTo>
                  <a:lnTo>
                    <a:pt x="812800" y="734860"/>
                  </a:lnTo>
                  <a:cubicBezTo>
                    <a:pt x="812800" y="777905"/>
                    <a:pt x="777905" y="812800"/>
                    <a:pt x="734860" y="812800"/>
                  </a:cubicBezTo>
                  <a:lnTo>
                    <a:pt x="77940" y="812800"/>
                  </a:lnTo>
                  <a:cubicBezTo>
                    <a:pt x="34895" y="812800"/>
                    <a:pt x="0" y="777905"/>
                    <a:pt x="0" y="734860"/>
                  </a:cubicBezTo>
                  <a:lnTo>
                    <a:pt x="0" y="77940"/>
                  </a:lnTo>
                  <a:cubicBezTo>
                    <a:pt x="0" y="34895"/>
                    <a:pt x="34895" y="0"/>
                    <a:pt x="77940" y="0"/>
                  </a:cubicBezTo>
                  <a:close/>
                </a:path>
              </a:pathLst>
            </a:custGeom>
            <a:solidFill>
              <a:srgbClr val="FFDE59"/>
            </a:solidFill>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6803919" y="7206615"/>
            <a:ext cx="4680162" cy="1861185"/>
          </a:xfrm>
          <a:prstGeom prst="rect">
            <a:avLst/>
          </a:prstGeom>
        </p:spPr>
        <p:txBody>
          <a:bodyPr lIns="0" tIns="0" rIns="0" bIns="0" rtlCol="0" anchor="t">
            <a:spAutoFit/>
          </a:bodyPr>
          <a:lstStyle/>
          <a:p>
            <a:pPr algn="ctr">
              <a:lnSpc>
                <a:spcPts val="2940"/>
              </a:lnSpc>
            </a:pPr>
            <a:r>
              <a:rPr lang="en-US" sz="2100">
                <a:solidFill>
                  <a:srgbClr val="FFFFFF"/>
                </a:solidFill>
                <a:latin typeface="Poppins"/>
                <a:ea typeface="Poppins"/>
                <a:cs typeface="Poppins"/>
                <a:sym typeface="Poppins"/>
              </a:rPr>
              <a:t>The Application takes in the information of the customer the product details and gives out the invoice letter after tax and calculation.</a:t>
            </a:r>
          </a:p>
        </p:txBody>
      </p:sp>
      <p:sp>
        <p:nvSpPr>
          <p:cNvPr id="15" name="TextBox 15"/>
          <p:cNvSpPr txBox="1"/>
          <p:nvPr/>
        </p:nvSpPr>
        <p:spPr>
          <a:xfrm>
            <a:off x="1131091" y="7206615"/>
            <a:ext cx="4680162" cy="1118235"/>
          </a:xfrm>
          <a:prstGeom prst="rect">
            <a:avLst/>
          </a:prstGeom>
        </p:spPr>
        <p:txBody>
          <a:bodyPr lIns="0" tIns="0" rIns="0" bIns="0" rtlCol="0" anchor="t">
            <a:spAutoFit/>
          </a:bodyPr>
          <a:lstStyle/>
          <a:p>
            <a:pPr algn="ctr">
              <a:lnSpc>
                <a:spcPts val="2940"/>
              </a:lnSpc>
            </a:pPr>
            <a:r>
              <a:rPr lang="en-US" sz="2100">
                <a:solidFill>
                  <a:srgbClr val="FFFFFF"/>
                </a:solidFill>
                <a:latin typeface="Poppins"/>
                <a:ea typeface="Poppins"/>
                <a:cs typeface="Poppins"/>
                <a:sym typeface="Poppins"/>
              </a:rPr>
              <a:t>It is a application made for generating invoices for the the customer</a:t>
            </a:r>
          </a:p>
        </p:txBody>
      </p:sp>
      <p:grpSp>
        <p:nvGrpSpPr>
          <p:cNvPr id="16" name="Group 16"/>
          <p:cNvGrpSpPr/>
          <p:nvPr/>
        </p:nvGrpSpPr>
        <p:grpSpPr>
          <a:xfrm rot="370105">
            <a:off x="4350851" y="8813715"/>
            <a:ext cx="3435062" cy="3005680"/>
            <a:chOff x="0" y="0"/>
            <a:chExt cx="812800" cy="711200"/>
          </a:xfrm>
        </p:grpSpPr>
        <p:sp>
          <p:nvSpPr>
            <p:cNvPr id="17" name="Freeform 17"/>
            <p:cNvSpPr/>
            <p:nvPr/>
          </p:nvSpPr>
          <p:spPr>
            <a:xfrm>
              <a:off x="88688" y="130793"/>
              <a:ext cx="635425" cy="580407"/>
            </a:xfrm>
            <a:custGeom>
              <a:avLst/>
              <a:gdLst/>
              <a:ahLst/>
              <a:cxnLst/>
              <a:rect l="l" t="t" r="r" b="b"/>
              <a:pathLst>
                <a:path w="635425" h="580407">
                  <a:moveTo>
                    <a:pt x="429531" y="64891"/>
                  </a:moveTo>
                  <a:lnTo>
                    <a:pt x="612293" y="384723"/>
                  </a:lnTo>
                  <a:cubicBezTo>
                    <a:pt x="635424" y="425204"/>
                    <a:pt x="635258" y="474937"/>
                    <a:pt x="611857" y="515263"/>
                  </a:cubicBezTo>
                  <a:cubicBezTo>
                    <a:pt x="588455" y="555588"/>
                    <a:pt x="545356" y="580407"/>
                    <a:pt x="498733" y="580407"/>
                  </a:cubicBezTo>
                  <a:lnTo>
                    <a:pt x="136691" y="580407"/>
                  </a:lnTo>
                  <a:cubicBezTo>
                    <a:pt x="90068" y="580407"/>
                    <a:pt x="46969" y="555588"/>
                    <a:pt x="23567" y="515263"/>
                  </a:cubicBezTo>
                  <a:cubicBezTo>
                    <a:pt x="166" y="474937"/>
                    <a:pt x="0" y="425204"/>
                    <a:pt x="23131" y="384723"/>
                  </a:cubicBezTo>
                  <a:lnTo>
                    <a:pt x="205893" y="64891"/>
                  </a:lnTo>
                  <a:cubicBezTo>
                    <a:pt x="228822" y="24764"/>
                    <a:pt x="271495" y="0"/>
                    <a:pt x="317712" y="0"/>
                  </a:cubicBezTo>
                  <a:cubicBezTo>
                    <a:pt x="363929" y="0"/>
                    <a:pt x="406602" y="24764"/>
                    <a:pt x="429531" y="64891"/>
                  </a:cubicBezTo>
                  <a:close/>
                </a:path>
              </a:pathLst>
            </a:custGeom>
            <a:solidFill>
              <a:srgbClr val="FFDE59">
                <a:alpha val="64706"/>
              </a:srgbClr>
            </a:solidFill>
          </p:spPr>
        </p:sp>
        <p:sp>
          <p:nvSpPr>
            <p:cNvPr id="18" name="TextBox 18"/>
            <p:cNvSpPr txBox="1"/>
            <p:nvPr/>
          </p:nvSpPr>
          <p:spPr>
            <a:xfrm>
              <a:off x="127000" y="292100"/>
              <a:ext cx="558800" cy="368300"/>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rot="-2534311">
            <a:off x="10519874" y="-2605743"/>
            <a:ext cx="3992372" cy="3493326"/>
            <a:chOff x="0" y="0"/>
            <a:chExt cx="812800" cy="711200"/>
          </a:xfrm>
        </p:grpSpPr>
        <p:sp>
          <p:nvSpPr>
            <p:cNvPr id="20" name="Freeform 20"/>
            <p:cNvSpPr/>
            <p:nvPr/>
          </p:nvSpPr>
          <p:spPr>
            <a:xfrm>
              <a:off x="76307" y="112535"/>
              <a:ext cx="660185" cy="598665"/>
            </a:xfrm>
            <a:custGeom>
              <a:avLst/>
              <a:gdLst/>
              <a:ahLst/>
              <a:cxnLst/>
              <a:rect l="l" t="t" r="r" b="b"/>
              <a:pathLst>
                <a:path w="660185" h="598665">
                  <a:moveTo>
                    <a:pt x="426303" y="55833"/>
                  </a:moveTo>
                  <a:lnTo>
                    <a:pt x="640283" y="430297"/>
                  </a:lnTo>
                  <a:cubicBezTo>
                    <a:pt x="660186" y="465127"/>
                    <a:pt x="660043" y="507918"/>
                    <a:pt x="639908" y="542614"/>
                  </a:cubicBezTo>
                  <a:cubicBezTo>
                    <a:pt x="619773" y="577311"/>
                    <a:pt x="582691" y="598665"/>
                    <a:pt x="542575" y="598665"/>
                  </a:cubicBezTo>
                  <a:lnTo>
                    <a:pt x="117611" y="598665"/>
                  </a:lnTo>
                  <a:cubicBezTo>
                    <a:pt x="77495" y="598665"/>
                    <a:pt x="40413" y="577311"/>
                    <a:pt x="20278" y="542614"/>
                  </a:cubicBezTo>
                  <a:cubicBezTo>
                    <a:pt x="143" y="507918"/>
                    <a:pt x="0" y="465127"/>
                    <a:pt x="19903" y="430297"/>
                  </a:cubicBezTo>
                  <a:lnTo>
                    <a:pt x="233883" y="55833"/>
                  </a:lnTo>
                  <a:cubicBezTo>
                    <a:pt x="253612" y="21307"/>
                    <a:pt x="290328" y="0"/>
                    <a:pt x="330093" y="0"/>
                  </a:cubicBezTo>
                  <a:cubicBezTo>
                    <a:pt x="369858" y="0"/>
                    <a:pt x="406574" y="21307"/>
                    <a:pt x="426303" y="55833"/>
                  </a:cubicBezTo>
                  <a:close/>
                </a:path>
              </a:pathLst>
            </a:custGeom>
            <a:solidFill>
              <a:srgbClr val="FFDE59">
                <a:alpha val="64706"/>
              </a:srgbClr>
            </a:solidFill>
          </p:spPr>
        </p:sp>
        <p:sp>
          <p:nvSpPr>
            <p:cNvPr id="21" name="TextBox 21"/>
            <p:cNvSpPr txBox="1"/>
            <p:nvPr/>
          </p:nvSpPr>
          <p:spPr>
            <a:xfrm>
              <a:off x="127000" y="292100"/>
              <a:ext cx="558800" cy="368300"/>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p:cNvGrpSpPr/>
          <p:nvPr/>
        </p:nvGrpSpPr>
        <p:grpSpPr>
          <a:xfrm rot="2072897">
            <a:off x="4570566" y="8954976"/>
            <a:ext cx="3390859" cy="2967002"/>
            <a:chOff x="0" y="0"/>
            <a:chExt cx="812800" cy="711200"/>
          </a:xfrm>
        </p:grpSpPr>
        <p:sp>
          <p:nvSpPr>
            <p:cNvPr id="23" name="Freeform 23"/>
            <p:cNvSpPr/>
            <p:nvPr/>
          </p:nvSpPr>
          <p:spPr>
            <a:xfrm>
              <a:off x="89844" y="132498"/>
              <a:ext cx="633113" cy="578702"/>
            </a:xfrm>
            <a:custGeom>
              <a:avLst/>
              <a:gdLst/>
              <a:ahLst/>
              <a:cxnLst/>
              <a:rect l="l" t="t" r="r" b="b"/>
              <a:pathLst>
                <a:path w="633113" h="578702">
                  <a:moveTo>
                    <a:pt x="429833" y="65737"/>
                  </a:moveTo>
                  <a:lnTo>
                    <a:pt x="609679" y="380467"/>
                  </a:lnTo>
                  <a:cubicBezTo>
                    <a:pt x="633112" y="421475"/>
                    <a:pt x="632944" y="471857"/>
                    <a:pt x="609237" y="512708"/>
                  </a:cubicBezTo>
                  <a:cubicBezTo>
                    <a:pt x="585530" y="553559"/>
                    <a:pt x="541870" y="578702"/>
                    <a:pt x="494639" y="578702"/>
                  </a:cubicBezTo>
                  <a:lnTo>
                    <a:pt x="138473" y="578702"/>
                  </a:lnTo>
                  <a:cubicBezTo>
                    <a:pt x="91242" y="578702"/>
                    <a:pt x="47582" y="553559"/>
                    <a:pt x="23875" y="512708"/>
                  </a:cubicBezTo>
                  <a:cubicBezTo>
                    <a:pt x="168" y="471857"/>
                    <a:pt x="0" y="421475"/>
                    <a:pt x="23433" y="380467"/>
                  </a:cubicBezTo>
                  <a:lnTo>
                    <a:pt x="203279" y="65737"/>
                  </a:lnTo>
                  <a:cubicBezTo>
                    <a:pt x="226508" y="25087"/>
                    <a:pt x="269737" y="0"/>
                    <a:pt x="316556" y="0"/>
                  </a:cubicBezTo>
                  <a:cubicBezTo>
                    <a:pt x="363375" y="0"/>
                    <a:pt x="406604" y="25087"/>
                    <a:pt x="429833" y="65737"/>
                  </a:cubicBezTo>
                  <a:close/>
                </a:path>
              </a:pathLst>
            </a:custGeom>
            <a:solidFill>
              <a:srgbClr val="FFDE59"/>
            </a:solidFill>
          </p:spPr>
        </p:sp>
        <p:sp>
          <p:nvSpPr>
            <p:cNvPr id="24" name="TextBox 24"/>
            <p:cNvSpPr txBox="1"/>
            <p:nvPr/>
          </p:nvSpPr>
          <p:spPr>
            <a:xfrm>
              <a:off x="127000" y="292100"/>
              <a:ext cx="558800" cy="368300"/>
            </a:xfrm>
            <a:prstGeom prst="rect">
              <a:avLst/>
            </a:prstGeom>
          </p:spPr>
          <p:txBody>
            <a:bodyPr lIns="50800" tIns="50800" rIns="50800" bIns="50800" rtlCol="0" anchor="ctr"/>
            <a:lstStyle/>
            <a:p>
              <a:pPr algn="ctr">
                <a:lnSpc>
                  <a:spcPts val="2659"/>
                </a:lnSpc>
                <a:spcBef>
                  <a:spcPct val="0"/>
                </a:spcBef>
              </a:pPr>
              <a:endParaRPr/>
            </a:p>
          </p:txBody>
        </p:sp>
      </p:grpSp>
      <p:grpSp>
        <p:nvGrpSpPr>
          <p:cNvPr id="25" name="Group 25"/>
          <p:cNvGrpSpPr/>
          <p:nvPr/>
        </p:nvGrpSpPr>
        <p:grpSpPr>
          <a:xfrm rot="-831518">
            <a:off x="10804004" y="-2660967"/>
            <a:ext cx="3940997" cy="3448372"/>
            <a:chOff x="0" y="0"/>
            <a:chExt cx="812800" cy="711200"/>
          </a:xfrm>
        </p:grpSpPr>
        <p:sp>
          <p:nvSpPr>
            <p:cNvPr id="26" name="Freeform 26"/>
            <p:cNvSpPr/>
            <p:nvPr/>
          </p:nvSpPr>
          <p:spPr>
            <a:xfrm>
              <a:off x="77302" y="114002"/>
              <a:ext cx="658196" cy="597198"/>
            </a:xfrm>
            <a:custGeom>
              <a:avLst/>
              <a:gdLst/>
              <a:ahLst/>
              <a:cxnLst/>
              <a:rect l="l" t="t" r="r" b="b"/>
              <a:pathLst>
                <a:path w="658196" h="597198">
                  <a:moveTo>
                    <a:pt x="426562" y="56561"/>
                  </a:moveTo>
                  <a:lnTo>
                    <a:pt x="638034" y="426635"/>
                  </a:lnTo>
                  <a:cubicBezTo>
                    <a:pt x="658196" y="461919"/>
                    <a:pt x="658051" y="505268"/>
                    <a:pt x="637654" y="540417"/>
                  </a:cubicBezTo>
                  <a:cubicBezTo>
                    <a:pt x="617256" y="575565"/>
                    <a:pt x="579691" y="597198"/>
                    <a:pt x="539052" y="597198"/>
                  </a:cubicBezTo>
                  <a:lnTo>
                    <a:pt x="119144" y="597198"/>
                  </a:lnTo>
                  <a:cubicBezTo>
                    <a:pt x="78505" y="597198"/>
                    <a:pt x="40940" y="575565"/>
                    <a:pt x="20542" y="540417"/>
                  </a:cubicBezTo>
                  <a:cubicBezTo>
                    <a:pt x="145" y="505268"/>
                    <a:pt x="0" y="461919"/>
                    <a:pt x="20162" y="426635"/>
                  </a:cubicBezTo>
                  <a:lnTo>
                    <a:pt x="231634" y="56561"/>
                  </a:lnTo>
                  <a:cubicBezTo>
                    <a:pt x="251620" y="21585"/>
                    <a:pt x="288815" y="0"/>
                    <a:pt x="329098" y="0"/>
                  </a:cubicBezTo>
                  <a:cubicBezTo>
                    <a:pt x="369381" y="0"/>
                    <a:pt x="406576" y="21585"/>
                    <a:pt x="426562" y="56561"/>
                  </a:cubicBezTo>
                  <a:close/>
                </a:path>
              </a:pathLst>
            </a:custGeom>
            <a:solidFill>
              <a:srgbClr val="FFDE59"/>
            </a:solidFill>
          </p:spPr>
        </p:sp>
        <p:sp>
          <p:nvSpPr>
            <p:cNvPr id="27" name="TextBox 27"/>
            <p:cNvSpPr txBox="1"/>
            <p:nvPr/>
          </p:nvSpPr>
          <p:spPr>
            <a:xfrm>
              <a:off x="127000" y="292100"/>
              <a:ext cx="558800" cy="368300"/>
            </a:xfrm>
            <a:prstGeom prst="rect">
              <a:avLst/>
            </a:prstGeom>
          </p:spPr>
          <p:txBody>
            <a:bodyPr lIns="50800" tIns="50800" rIns="50800" bIns="50800" rtlCol="0" anchor="ctr"/>
            <a:lstStyle/>
            <a:p>
              <a:pPr algn="ctr">
                <a:lnSpc>
                  <a:spcPts val="2659"/>
                </a:lnSpc>
                <a:spcBef>
                  <a:spcPct val="0"/>
                </a:spcBef>
              </a:pPr>
              <a:endParaRPr/>
            </a:p>
          </p:txBody>
        </p:sp>
      </p:grpSp>
      <p:grpSp>
        <p:nvGrpSpPr>
          <p:cNvPr id="28" name="Group 28"/>
          <p:cNvGrpSpPr/>
          <p:nvPr/>
        </p:nvGrpSpPr>
        <p:grpSpPr>
          <a:xfrm rot="-5400000">
            <a:off x="16887964" y="590117"/>
            <a:ext cx="646666" cy="645858"/>
            <a:chOff x="0" y="0"/>
            <a:chExt cx="862221" cy="861143"/>
          </a:xfrm>
        </p:grpSpPr>
        <p:sp>
          <p:nvSpPr>
            <p:cNvPr id="29" name="Freeform 29"/>
            <p:cNvSpPr/>
            <p:nvPr/>
          </p:nvSpPr>
          <p:spPr>
            <a:xfrm>
              <a:off x="0" y="0"/>
              <a:ext cx="862221" cy="861143"/>
            </a:xfrm>
            <a:custGeom>
              <a:avLst/>
              <a:gdLst/>
              <a:ahLst/>
              <a:cxnLst/>
              <a:rect l="l" t="t" r="r" b="b"/>
              <a:pathLst>
                <a:path w="862221" h="861143">
                  <a:moveTo>
                    <a:pt x="0" y="0"/>
                  </a:moveTo>
                  <a:lnTo>
                    <a:pt x="862221" y="0"/>
                  </a:lnTo>
                  <a:lnTo>
                    <a:pt x="862221" y="861143"/>
                  </a:lnTo>
                  <a:lnTo>
                    <a:pt x="0" y="861143"/>
                  </a:lnTo>
                  <a:lnTo>
                    <a:pt x="0" y="0"/>
                  </a:lnTo>
                  <a:close/>
                </a:path>
              </a:pathLst>
            </a:custGeom>
            <a:blipFill>
              <a:blip r:embed="rId2"/>
              <a:stretch>
                <a:fillRect/>
              </a:stretch>
            </a:blipFill>
          </p:spPr>
        </p:sp>
        <p:grpSp>
          <p:nvGrpSpPr>
            <p:cNvPr id="30" name="Group 30"/>
            <p:cNvGrpSpPr/>
            <p:nvPr/>
          </p:nvGrpSpPr>
          <p:grpSpPr>
            <a:xfrm>
              <a:off x="60452" y="69687"/>
              <a:ext cx="721769" cy="721769"/>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3" name="Freeform 33"/>
            <p:cNvSpPr/>
            <p:nvPr/>
          </p:nvSpPr>
          <p:spPr>
            <a:xfrm>
              <a:off x="244580" y="347857"/>
              <a:ext cx="353512" cy="220463"/>
            </a:xfrm>
            <a:custGeom>
              <a:avLst/>
              <a:gdLst/>
              <a:ahLst/>
              <a:cxnLst/>
              <a:rect l="l" t="t" r="r" b="b"/>
              <a:pathLst>
                <a:path w="353512" h="220463">
                  <a:moveTo>
                    <a:pt x="0" y="0"/>
                  </a:moveTo>
                  <a:lnTo>
                    <a:pt x="353512" y="0"/>
                  </a:lnTo>
                  <a:lnTo>
                    <a:pt x="353512" y="220463"/>
                  </a:lnTo>
                  <a:lnTo>
                    <a:pt x="0" y="2204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34" name="Freeform 34"/>
          <p:cNvSpPr/>
          <p:nvPr/>
        </p:nvSpPr>
        <p:spPr>
          <a:xfrm>
            <a:off x="14445051" y="4047351"/>
            <a:ext cx="748936" cy="1049298"/>
          </a:xfrm>
          <a:custGeom>
            <a:avLst/>
            <a:gdLst/>
            <a:ahLst/>
            <a:cxnLst/>
            <a:rect l="l" t="t" r="r" b="b"/>
            <a:pathLst>
              <a:path w="748936" h="1049298">
                <a:moveTo>
                  <a:pt x="0" y="0"/>
                </a:moveTo>
                <a:lnTo>
                  <a:pt x="748936" y="0"/>
                </a:lnTo>
                <a:lnTo>
                  <a:pt x="748936" y="1049298"/>
                </a:lnTo>
                <a:lnTo>
                  <a:pt x="0" y="104929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5" name="Freeform 35"/>
          <p:cNvSpPr/>
          <p:nvPr/>
        </p:nvSpPr>
        <p:spPr>
          <a:xfrm>
            <a:off x="2602434" y="3699212"/>
            <a:ext cx="1737476" cy="1737476"/>
          </a:xfrm>
          <a:custGeom>
            <a:avLst/>
            <a:gdLst/>
            <a:ahLst/>
            <a:cxnLst/>
            <a:rect l="l" t="t" r="r" b="b"/>
            <a:pathLst>
              <a:path w="1737476" h="1737476">
                <a:moveTo>
                  <a:pt x="0" y="0"/>
                </a:moveTo>
                <a:lnTo>
                  <a:pt x="1737476" y="0"/>
                </a:lnTo>
                <a:lnTo>
                  <a:pt x="1737476" y="1737476"/>
                </a:lnTo>
                <a:lnTo>
                  <a:pt x="0" y="1737476"/>
                </a:lnTo>
                <a:lnTo>
                  <a:pt x="0" y="0"/>
                </a:lnTo>
                <a:close/>
              </a:path>
            </a:pathLst>
          </a:custGeom>
          <a:blipFill>
            <a:blip r:embed="rId7"/>
            <a:stretch>
              <a:fillRect/>
            </a:stretch>
          </a:blipFill>
        </p:spPr>
      </p:sp>
      <p:sp>
        <p:nvSpPr>
          <p:cNvPr id="36" name="Freeform 36"/>
          <p:cNvSpPr/>
          <p:nvPr/>
        </p:nvSpPr>
        <p:spPr>
          <a:xfrm>
            <a:off x="8255399" y="3741807"/>
            <a:ext cx="1779893" cy="1779893"/>
          </a:xfrm>
          <a:custGeom>
            <a:avLst/>
            <a:gdLst/>
            <a:ahLst/>
            <a:cxnLst/>
            <a:rect l="l" t="t" r="r" b="b"/>
            <a:pathLst>
              <a:path w="1779893" h="1779893">
                <a:moveTo>
                  <a:pt x="0" y="0"/>
                </a:moveTo>
                <a:lnTo>
                  <a:pt x="1779893" y="0"/>
                </a:lnTo>
                <a:lnTo>
                  <a:pt x="1779893" y="1779893"/>
                </a:lnTo>
                <a:lnTo>
                  <a:pt x="0" y="1779893"/>
                </a:lnTo>
                <a:lnTo>
                  <a:pt x="0" y="0"/>
                </a:lnTo>
                <a:close/>
              </a:path>
            </a:pathLst>
          </a:custGeom>
          <a:blipFill>
            <a:blip r:embed="rId8"/>
            <a:stretch>
              <a:fillRect/>
            </a:stretch>
          </a:blipFill>
        </p:spPr>
      </p:sp>
      <p:sp>
        <p:nvSpPr>
          <p:cNvPr id="37" name="TextBox 37"/>
          <p:cNvSpPr txBox="1"/>
          <p:nvPr/>
        </p:nvSpPr>
        <p:spPr>
          <a:xfrm>
            <a:off x="16136851" y="9508807"/>
            <a:ext cx="1769621" cy="375285"/>
          </a:xfrm>
          <a:prstGeom prst="rect">
            <a:avLst/>
          </a:prstGeom>
        </p:spPr>
        <p:txBody>
          <a:bodyPr lIns="0" tIns="0" rIns="0" bIns="0" rtlCol="0" anchor="t">
            <a:spAutoFit/>
          </a:bodyPr>
          <a:lstStyle/>
          <a:p>
            <a:pPr algn="r">
              <a:lnSpc>
                <a:spcPts val="2940"/>
              </a:lnSpc>
            </a:pPr>
            <a:r>
              <a:rPr lang="en-US" sz="2100">
                <a:solidFill>
                  <a:srgbClr val="FFFFFF"/>
                </a:solidFill>
                <a:latin typeface="Poppins"/>
                <a:ea typeface="Poppins"/>
                <a:cs typeface="Poppins"/>
                <a:sym typeface="Poppins"/>
              </a:rPr>
              <a:t>Page 04</a:t>
            </a:r>
          </a:p>
        </p:txBody>
      </p:sp>
      <p:sp>
        <p:nvSpPr>
          <p:cNvPr id="38" name="TextBox 38"/>
          <p:cNvSpPr txBox="1"/>
          <p:nvPr/>
        </p:nvSpPr>
        <p:spPr>
          <a:xfrm>
            <a:off x="1028700" y="1057275"/>
            <a:ext cx="9124948" cy="942467"/>
          </a:xfrm>
          <a:prstGeom prst="rect">
            <a:avLst/>
          </a:prstGeom>
        </p:spPr>
        <p:txBody>
          <a:bodyPr lIns="0" tIns="0" rIns="0" bIns="0" rtlCol="0" anchor="t">
            <a:spAutoFit/>
          </a:bodyPr>
          <a:lstStyle/>
          <a:p>
            <a:pPr algn="l">
              <a:lnSpc>
                <a:spcPts val="6783"/>
              </a:lnSpc>
            </a:pPr>
            <a:r>
              <a:rPr lang="en-US" sz="6399">
                <a:solidFill>
                  <a:srgbClr val="000000"/>
                </a:solidFill>
                <a:latin typeface="Poppins"/>
                <a:ea typeface="Poppins"/>
                <a:cs typeface="Poppins"/>
                <a:sym typeface="Poppins"/>
              </a:rPr>
              <a:t>Introduction</a:t>
            </a:r>
          </a:p>
        </p:txBody>
      </p:sp>
      <p:sp>
        <p:nvSpPr>
          <p:cNvPr id="39" name="TextBox 39"/>
          <p:cNvSpPr txBox="1"/>
          <p:nvPr/>
        </p:nvSpPr>
        <p:spPr>
          <a:xfrm>
            <a:off x="12479438" y="7206615"/>
            <a:ext cx="4680162" cy="1118235"/>
          </a:xfrm>
          <a:prstGeom prst="rect">
            <a:avLst/>
          </a:prstGeom>
        </p:spPr>
        <p:txBody>
          <a:bodyPr lIns="0" tIns="0" rIns="0" bIns="0" rtlCol="0" anchor="t">
            <a:spAutoFit/>
          </a:bodyPr>
          <a:lstStyle/>
          <a:p>
            <a:pPr algn="ctr">
              <a:lnSpc>
                <a:spcPts val="2940"/>
              </a:lnSpc>
            </a:pPr>
            <a:r>
              <a:rPr lang="en-US" sz="2100">
                <a:solidFill>
                  <a:srgbClr val="FFFFFF"/>
                </a:solidFill>
                <a:latin typeface="Poppins"/>
                <a:ea typeface="Poppins"/>
                <a:cs typeface="Poppins"/>
                <a:sym typeface="Poppins"/>
              </a:rPr>
              <a:t>The application is biased for the super-markets and for big places that require to keep big inventories</a:t>
            </a:r>
          </a:p>
        </p:txBody>
      </p:sp>
      <p:sp>
        <p:nvSpPr>
          <p:cNvPr id="40" name="TextBox 40"/>
          <p:cNvSpPr txBox="1"/>
          <p:nvPr/>
        </p:nvSpPr>
        <p:spPr>
          <a:xfrm>
            <a:off x="6630135" y="6702044"/>
            <a:ext cx="5027729" cy="466471"/>
          </a:xfrm>
          <a:prstGeom prst="rect">
            <a:avLst/>
          </a:prstGeom>
        </p:spPr>
        <p:txBody>
          <a:bodyPr lIns="0" tIns="0" rIns="0" bIns="0" rtlCol="0" anchor="t">
            <a:spAutoFit/>
          </a:bodyPr>
          <a:lstStyle/>
          <a:p>
            <a:pPr algn="ctr">
              <a:lnSpc>
                <a:spcPts val="3392"/>
              </a:lnSpc>
            </a:pPr>
            <a:r>
              <a:rPr lang="en-US" sz="3200">
                <a:solidFill>
                  <a:srgbClr val="FFFFFF"/>
                </a:solidFill>
                <a:latin typeface="Poppins"/>
                <a:ea typeface="Poppins"/>
                <a:cs typeface="Poppins"/>
                <a:sym typeface="Poppins"/>
              </a:rPr>
              <a:t>how it works</a:t>
            </a:r>
          </a:p>
        </p:txBody>
      </p:sp>
      <p:sp>
        <p:nvSpPr>
          <p:cNvPr id="41" name="TextBox 41"/>
          <p:cNvSpPr txBox="1"/>
          <p:nvPr/>
        </p:nvSpPr>
        <p:spPr>
          <a:xfrm>
            <a:off x="12305655" y="6702044"/>
            <a:ext cx="5027729" cy="466471"/>
          </a:xfrm>
          <a:prstGeom prst="rect">
            <a:avLst/>
          </a:prstGeom>
        </p:spPr>
        <p:txBody>
          <a:bodyPr lIns="0" tIns="0" rIns="0" bIns="0" rtlCol="0" anchor="t">
            <a:spAutoFit/>
          </a:bodyPr>
          <a:lstStyle/>
          <a:p>
            <a:pPr algn="ctr">
              <a:lnSpc>
                <a:spcPts val="3392"/>
              </a:lnSpc>
            </a:pPr>
            <a:r>
              <a:rPr lang="en-US" sz="3200">
                <a:solidFill>
                  <a:srgbClr val="FFFFFF"/>
                </a:solidFill>
                <a:latin typeface="Poppins"/>
                <a:ea typeface="Poppins"/>
                <a:cs typeface="Poppins"/>
                <a:sym typeface="Poppins"/>
              </a:rPr>
              <a:t>Benefits</a:t>
            </a:r>
          </a:p>
        </p:txBody>
      </p:sp>
      <p:sp>
        <p:nvSpPr>
          <p:cNvPr id="42" name="TextBox 42"/>
          <p:cNvSpPr txBox="1"/>
          <p:nvPr/>
        </p:nvSpPr>
        <p:spPr>
          <a:xfrm>
            <a:off x="957308" y="6702044"/>
            <a:ext cx="5027729" cy="466471"/>
          </a:xfrm>
          <a:prstGeom prst="rect">
            <a:avLst/>
          </a:prstGeom>
        </p:spPr>
        <p:txBody>
          <a:bodyPr lIns="0" tIns="0" rIns="0" bIns="0" rtlCol="0" anchor="t">
            <a:spAutoFit/>
          </a:bodyPr>
          <a:lstStyle/>
          <a:p>
            <a:pPr algn="ctr">
              <a:lnSpc>
                <a:spcPts val="3392"/>
              </a:lnSpc>
            </a:pPr>
            <a:r>
              <a:rPr lang="en-US" sz="3200">
                <a:solidFill>
                  <a:srgbClr val="FFFFFF"/>
                </a:solidFill>
                <a:latin typeface="Poppins"/>
                <a:ea typeface="Poppins"/>
                <a:cs typeface="Poppins"/>
                <a:sym typeface="Poppins"/>
              </a:rPr>
              <a:t>Introduction</a:t>
            </a:r>
          </a:p>
        </p:txBody>
      </p:sp>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5615254" y="3068536"/>
            <a:ext cx="7057491" cy="5530507"/>
          </a:xfrm>
          <a:custGeom>
            <a:avLst/>
            <a:gdLst/>
            <a:ahLst/>
            <a:cxnLst/>
            <a:rect l="l" t="t" r="r" b="b"/>
            <a:pathLst>
              <a:path w="7057491" h="5530507">
                <a:moveTo>
                  <a:pt x="7057492" y="0"/>
                </a:moveTo>
                <a:lnTo>
                  <a:pt x="0" y="0"/>
                </a:lnTo>
                <a:lnTo>
                  <a:pt x="0" y="5530507"/>
                </a:lnTo>
                <a:lnTo>
                  <a:pt x="7057492" y="5530507"/>
                </a:lnTo>
                <a:lnTo>
                  <a:pt x="705749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6136851" y="9508807"/>
            <a:ext cx="1769621" cy="375285"/>
          </a:xfrm>
          <a:prstGeom prst="rect">
            <a:avLst/>
          </a:prstGeom>
        </p:spPr>
        <p:txBody>
          <a:bodyPr lIns="0" tIns="0" rIns="0" bIns="0" rtlCol="0" anchor="t">
            <a:spAutoFit/>
          </a:bodyPr>
          <a:lstStyle/>
          <a:p>
            <a:pPr algn="r">
              <a:lnSpc>
                <a:spcPts val="2940"/>
              </a:lnSpc>
            </a:pPr>
            <a:r>
              <a:rPr lang="en-US" sz="2100">
                <a:solidFill>
                  <a:srgbClr val="000000"/>
                </a:solidFill>
                <a:latin typeface="Poppins"/>
                <a:ea typeface="Poppins"/>
                <a:cs typeface="Poppins"/>
                <a:sym typeface="Poppins"/>
              </a:rPr>
              <a:t>Page 05</a:t>
            </a:r>
          </a:p>
        </p:txBody>
      </p:sp>
      <p:sp>
        <p:nvSpPr>
          <p:cNvPr id="4" name="TextBox 4"/>
          <p:cNvSpPr txBox="1"/>
          <p:nvPr/>
        </p:nvSpPr>
        <p:spPr>
          <a:xfrm>
            <a:off x="1028700" y="1057275"/>
            <a:ext cx="9124948" cy="942467"/>
          </a:xfrm>
          <a:prstGeom prst="rect">
            <a:avLst/>
          </a:prstGeom>
        </p:spPr>
        <p:txBody>
          <a:bodyPr lIns="0" tIns="0" rIns="0" bIns="0" rtlCol="0" anchor="t">
            <a:spAutoFit/>
          </a:bodyPr>
          <a:lstStyle/>
          <a:p>
            <a:pPr algn="l">
              <a:lnSpc>
                <a:spcPts val="6783"/>
              </a:lnSpc>
            </a:pPr>
            <a:r>
              <a:rPr lang="en-US" sz="6399">
                <a:solidFill>
                  <a:srgbClr val="000000"/>
                </a:solidFill>
                <a:latin typeface="Poppins"/>
                <a:ea typeface="Poppins"/>
                <a:cs typeface="Poppins"/>
                <a:sym typeface="Poppins"/>
              </a:rPr>
              <a:t>How it works:</a:t>
            </a:r>
          </a:p>
        </p:txBody>
      </p:sp>
      <p:grpSp>
        <p:nvGrpSpPr>
          <p:cNvPr id="5" name="Group 5"/>
          <p:cNvGrpSpPr/>
          <p:nvPr/>
        </p:nvGrpSpPr>
        <p:grpSpPr>
          <a:xfrm rot="6475641">
            <a:off x="8469280" y="-1967771"/>
            <a:ext cx="4056394" cy="3549344"/>
            <a:chOff x="0" y="0"/>
            <a:chExt cx="812800" cy="711200"/>
          </a:xfrm>
        </p:grpSpPr>
        <p:sp>
          <p:nvSpPr>
            <p:cNvPr id="6" name="Freeform 6"/>
            <p:cNvSpPr/>
            <p:nvPr/>
          </p:nvSpPr>
          <p:spPr>
            <a:xfrm>
              <a:off x="75103" y="110759"/>
              <a:ext cx="662594" cy="600441"/>
            </a:xfrm>
            <a:custGeom>
              <a:avLst/>
              <a:gdLst/>
              <a:ahLst/>
              <a:cxnLst/>
              <a:rect l="l" t="t" r="r" b="b"/>
              <a:pathLst>
                <a:path w="662594" h="600441">
                  <a:moveTo>
                    <a:pt x="425989" y="54951"/>
                  </a:moveTo>
                  <a:lnTo>
                    <a:pt x="643005" y="434731"/>
                  </a:lnTo>
                  <a:cubicBezTo>
                    <a:pt x="662594" y="469011"/>
                    <a:pt x="662453" y="511126"/>
                    <a:pt x="642636" y="545275"/>
                  </a:cubicBezTo>
                  <a:cubicBezTo>
                    <a:pt x="622819" y="579424"/>
                    <a:pt x="586322" y="600441"/>
                    <a:pt x="546840" y="600441"/>
                  </a:cubicBezTo>
                  <a:lnTo>
                    <a:pt x="115754" y="600441"/>
                  </a:lnTo>
                  <a:cubicBezTo>
                    <a:pt x="76272" y="600441"/>
                    <a:pt x="39775" y="579424"/>
                    <a:pt x="19958" y="545275"/>
                  </a:cubicBezTo>
                  <a:cubicBezTo>
                    <a:pt x="141" y="511126"/>
                    <a:pt x="0" y="469011"/>
                    <a:pt x="19589" y="434731"/>
                  </a:cubicBezTo>
                  <a:lnTo>
                    <a:pt x="236605" y="54951"/>
                  </a:lnTo>
                  <a:cubicBezTo>
                    <a:pt x="256023" y="20971"/>
                    <a:pt x="292160" y="0"/>
                    <a:pt x="331297" y="0"/>
                  </a:cubicBezTo>
                  <a:cubicBezTo>
                    <a:pt x="370434" y="0"/>
                    <a:pt x="406571" y="20971"/>
                    <a:pt x="425989" y="54951"/>
                  </a:cubicBezTo>
                  <a:close/>
                </a:path>
              </a:pathLst>
            </a:custGeom>
            <a:solidFill>
              <a:srgbClr val="FFDE59">
                <a:alpha val="64706"/>
              </a:srgbClr>
            </a:solidFill>
          </p:spPr>
        </p:sp>
        <p:sp>
          <p:nvSpPr>
            <p:cNvPr id="7" name="TextBox 7"/>
            <p:cNvSpPr txBox="1"/>
            <p:nvPr/>
          </p:nvSpPr>
          <p:spPr>
            <a:xfrm>
              <a:off x="127000" y="292100"/>
              <a:ext cx="558800" cy="3683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rot="8217117">
            <a:off x="11798276" y="9025446"/>
            <a:ext cx="5025195" cy="4397045"/>
            <a:chOff x="0" y="0"/>
            <a:chExt cx="812800" cy="711200"/>
          </a:xfrm>
        </p:grpSpPr>
        <p:sp>
          <p:nvSpPr>
            <p:cNvPr id="9" name="Freeform 9"/>
            <p:cNvSpPr/>
            <p:nvPr/>
          </p:nvSpPr>
          <p:spPr>
            <a:xfrm>
              <a:off x="60624" y="89406"/>
              <a:ext cx="691552" cy="621794"/>
            </a:xfrm>
            <a:custGeom>
              <a:avLst/>
              <a:gdLst/>
              <a:ahLst/>
              <a:cxnLst/>
              <a:rect l="l" t="t" r="r" b="b"/>
              <a:pathLst>
                <a:path w="691552" h="621794">
                  <a:moveTo>
                    <a:pt x="422212" y="44357"/>
                  </a:moveTo>
                  <a:lnTo>
                    <a:pt x="675740" y="488031"/>
                  </a:lnTo>
                  <a:cubicBezTo>
                    <a:pt x="691552" y="515702"/>
                    <a:pt x="691438" y="549698"/>
                    <a:pt x="675442" y="577263"/>
                  </a:cubicBezTo>
                  <a:cubicBezTo>
                    <a:pt x="659445" y="604829"/>
                    <a:pt x="629984" y="621794"/>
                    <a:pt x="598114" y="621794"/>
                  </a:cubicBezTo>
                  <a:lnTo>
                    <a:pt x="93438" y="621794"/>
                  </a:lnTo>
                  <a:cubicBezTo>
                    <a:pt x="61568" y="621794"/>
                    <a:pt x="32107" y="604829"/>
                    <a:pt x="16110" y="577263"/>
                  </a:cubicBezTo>
                  <a:cubicBezTo>
                    <a:pt x="114" y="549698"/>
                    <a:pt x="0" y="515702"/>
                    <a:pt x="15812" y="488031"/>
                  </a:cubicBezTo>
                  <a:lnTo>
                    <a:pt x="269340" y="44357"/>
                  </a:lnTo>
                  <a:cubicBezTo>
                    <a:pt x="285014" y="16928"/>
                    <a:pt x="314184" y="0"/>
                    <a:pt x="345776" y="0"/>
                  </a:cubicBezTo>
                  <a:cubicBezTo>
                    <a:pt x="377368" y="0"/>
                    <a:pt x="406538" y="16928"/>
                    <a:pt x="422212" y="44357"/>
                  </a:cubicBezTo>
                  <a:close/>
                </a:path>
              </a:pathLst>
            </a:custGeom>
            <a:solidFill>
              <a:srgbClr val="FFDE59">
                <a:alpha val="64706"/>
              </a:srgbClr>
            </a:solidFill>
          </p:spPr>
        </p:sp>
        <p:sp>
          <p:nvSpPr>
            <p:cNvPr id="10" name="TextBox 10"/>
            <p:cNvSpPr txBox="1"/>
            <p:nvPr/>
          </p:nvSpPr>
          <p:spPr>
            <a:xfrm>
              <a:off x="127000" y="292100"/>
              <a:ext cx="558800" cy="3683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rot="8178434">
            <a:off x="8306869" y="-1745815"/>
            <a:ext cx="4004195" cy="3503670"/>
            <a:chOff x="0" y="0"/>
            <a:chExt cx="812800" cy="711200"/>
          </a:xfrm>
        </p:grpSpPr>
        <p:sp>
          <p:nvSpPr>
            <p:cNvPr id="12" name="Freeform 12"/>
            <p:cNvSpPr/>
            <p:nvPr/>
          </p:nvSpPr>
          <p:spPr>
            <a:xfrm>
              <a:off x="76082" y="112203"/>
              <a:ext cx="660636" cy="598997"/>
            </a:xfrm>
            <a:custGeom>
              <a:avLst/>
              <a:gdLst/>
              <a:ahLst/>
              <a:cxnLst/>
              <a:rect l="l" t="t" r="r" b="b"/>
              <a:pathLst>
                <a:path w="660636" h="598997">
                  <a:moveTo>
                    <a:pt x="426244" y="55668"/>
                  </a:moveTo>
                  <a:lnTo>
                    <a:pt x="640792" y="431126"/>
                  </a:lnTo>
                  <a:cubicBezTo>
                    <a:pt x="660636" y="465853"/>
                    <a:pt x="660493" y="508518"/>
                    <a:pt x="640418" y="543112"/>
                  </a:cubicBezTo>
                  <a:cubicBezTo>
                    <a:pt x="620342" y="577706"/>
                    <a:pt x="583370" y="598997"/>
                    <a:pt x="543373" y="598997"/>
                  </a:cubicBezTo>
                  <a:lnTo>
                    <a:pt x="117263" y="598997"/>
                  </a:lnTo>
                  <a:cubicBezTo>
                    <a:pt x="77266" y="598997"/>
                    <a:pt x="40294" y="577706"/>
                    <a:pt x="20218" y="543112"/>
                  </a:cubicBezTo>
                  <a:cubicBezTo>
                    <a:pt x="143" y="508518"/>
                    <a:pt x="0" y="465853"/>
                    <a:pt x="19844" y="431126"/>
                  </a:cubicBezTo>
                  <a:lnTo>
                    <a:pt x="234392" y="55668"/>
                  </a:lnTo>
                  <a:cubicBezTo>
                    <a:pt x="254063" y="21244"/>
                    <a:pt x="290670" y="0"/>
                    <a:pt x="330318" y="0"/>
                  </a:cubicBezTo>
                  <a:cubicBezTo>
                    <a:pt x="369966" y="0"/>
                    <a:pt x="406573" y="21244"/>
                    <a:pt x="426244" y="55668"/>
                  </a:cubicBezTo>
                  <a:close/>
                </a:path>
              </a:pathLst>
            </a:custGeom>
            <a:solidFill>
              <a:srgbClr val="FFDE59"/>
            </a:solidFill>
          </p:spPr>
        </p:sp>
        <p:sp>
          <p:nvSpPr>
            <p:cNvPr id="13" name="TextBox 13"/>
            <p:cNvSpPr txBox="1"/>
            <p:nvPr/>
          </p:nvSpPr>
          <p:spPr>
            <a:xfrm>
              <a:off x="127000" y="292100"/>
              <a:ext cx="558800" cy="368300"/>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rot="9919910">
            <a:off x="11506722" y="9156126"/>
            <a:ext cx="4960529" cy="4340463"/>
            <a:chOff x="0" y="0"/>
            <a:chExt cx="812800" cy="711200"/>
          </a:xfrm>
        </p:grpSpPr>
        <p:sp>
          <p:nvSpPr>
            <p:cNvPr id="15" name="Freeform 15"/>
            <p:cNvSpPr/>
            <p:nvPr/>
          </p:nvSpPr>
          <p:spPr>
            <a:xfrm>
              <a:off x="61414" y="90571"/>
              <a:ext cx="689971" cy="620629"/>
            </a:xfrm>
            <a:custGeom>
              <a:avLst/>
              <a:gdLst/>
              <a:ahLst/>
              <a:cxnLst/>
              <a:rect l="l" t="t" r="r" b="b"/>
              <a:pathLst>
                <a:path w="689971" h="620629">
                  <a:moveTo>
                    <a:pt x="422419" y="44936"/>
                  </a:moveTo>
                  <a:lnTo>
                    <a:pt x="673953" y="485122"/>
                  </a:lnTo>
                  <a:cubicBezTo>
                    <a:pt x="689972" y="513154"/>
                    <a:pt x="689857" y="547593"/>
                    <a:pt x="673652" y="575518"/>
                  </a:cubicBezTo>
                  <a:cubicBezTo>
                    <a:pt x="657446" y="603442"/>
                    <a:pt x="627602" y="620629"/>
                    <a:pt x="595316" y="620629"/>
                  </a:cubicBezTo>
                  <a:lnTo>
                    <a:pt x="94656" y="620629"/>
                  </a:lnTo>
                  <a:cubicBezTo>
                    <a:pt x="62371" y="620629"/>
                    <a:pt x="32526" y="603442"/>
                    <a:pt x="16321" y="575518"/>
                  </a:cubicBezTo>
                  <a:cubicBezTo>
                    <a:pt x="115" y="547593"/>
                    <a:pt x="0" y="513154"/>
                    <a:pt x="16019" y="485122"/>
                  </a:cubicBezTo>
                  <a:lnTo>
                    <a:pt x="267553" y="44936"/>
                  </a:lnTo>
                  <a:cubicBezTo>
                    <a:pt x="283432" y="17149"/>
                    <a:pt x="312982" y="0"/>
                    <a:pt x="344986" y="0"/>
                  </a:cubicBezTo>
                  <a:cubicBezTo>
                    <a:pt x="376990" y="0"/>
                    <a:pt x="406540" y="17149"/>
                    <a:pt x="422419" y="44936"/>
                  </a:cubicBezTo>
                  <a:close/>
                </a:path>
              </a:pathLst>
            </a:custGeom>
            <a:solidFill>
              <a:srgbClr val="FFDE59"/>
            </a:solidFill>
          </p:spPr>
        </p:sp>
        <p:sp>
          <p:nvSpPr>
            <p:cNvPr id="16" name="TextBox 16"/>
            <p:cNvSpPr txBox="1"/>
            <p:nvPr/>
          </p:nvSpPr>
          <p:spPr>
            <a:xfrm>
              <a:off x="127000" y="292100"/>
              <a:ext cx="558800" cy="368300"/>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9308687" y="3697453"/>
            <a:ext cx="577144" cy="577144"/>
          </a:xfrm>
          <a:custGeom>
            <a:avLst/>
            <a:gdLst/>
            <a:ahLst/>
            <a:cxnLst/>
            <a:rect l="l" t="t" r="r" b="b"/>
            <a:pathLst>
              <a:path w="577144" h="577144">
                <a:moveTo>
                  <a:pt x="0" y="0"/>
                </a:moveTo>
                <a:lnTo>
                  <a:pt x="577144" y="0"/>
                </a:lnTo>
                <a:lnTo>
                  <a:pt x="577144" y="577144"/>
                </a:lnTo>
                <a:lnTo>
                  <a:pt x="0" y="5771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Freeform 18"/>
          <p:cNvSpPr/>
          <p:nvPr/>
        </p:nvSpPr>
        <p:spPr>
          <a:xfrm>
            <a:off x="9251788" y="6309110"/>
            <a:ext cx="690941" cy="644302"/>
          </a:xfrm>
          <a:custGeom>
            <a:avLst/>
            <a:gdLst/>
            <a:ahLst/>
            <a:cxnLst/>
            <a:rect l="l" t="t" r="r" b="b"/>
            <a:pathLst>
              <a:path w="690941" h="644302">
                <a:moveTo>
                  <a:pt x="0" y="0"/>
                </a:moveTo>
                <a:lnTo>
                  <a:pt x="690941" y="0"/>
                </a:lnTo>
                <a:lnTo>
                  <a:pt x="690941" y="644302"/>
                </a:lnTo>
                <a:lnTo>
                  <a:pt x="0" y="6443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Freeform 19"/>
          <p:cNvSpPr/>
          <p:nvPr/>
        </p:nvSpPr>
        <p:spPr>
          <a:xfrm>
            <a:off x="8478759" y="7572193"/>
            <a:ext cx="443746" cy="717165"/>
          </a:xfrm>
          <a:custGeom>
            <a:avLst/>
            <a:gdLst/>
            <a:ahLst/>
            <a:cxnLst/>
            <a:rect l="l" t="t" r="r" b="b"/>
            <a:pathLst>
              <a:path w="443746" h="717165">
                <a:moveTo>
                  <a:pt x="0" y="0"/>
                </a:moveTo>
                <a:lnTo>
                  <a:pt x="443745" y="0"/>
                </a:lnTo>
                <a:lnTo>
                  <a:pt x="443745" y="717165"/>
                </a:lnTo>
                <a:lnTo>
                  <a:pt x="0" y="71716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20" name="Group 20"/>
          <p:cNvGrpSpPr/>
          <p:nvPr/>
        </p:nvGrpSpPr>
        <p:grpSpPr>
          <a:xfrm rot="-5400000">
            <a:off x="16887964" y="590117"/>
            <a:ext cx="646666" cy="645858"/>
            <a:chOff x="0" y="0"/>
            <a:chExt cx="862221" cy="861143"/>
          </a:xfrm>
        </p:grpSpPr>
        <p:sp>
          <p:nvSpPr>
            <p:cNvPr id="21" name="Freeform 21"/>
            <p:cNvSpPr/>
            <p:nvPr/>
          </p:nvSpPr>
          <p:spPr>
            <a:xfrm>
              <a:off x="0" y="0"/>
              <a:ext cx="862221" cy="861143"/>
            </a:xfrm>
            <a:custGeom>
              <a:avLst/>
              <a:gdLst/>
              <a:ahLst/>
              <a:cxnLst/>
              <a:rect l="l" t="t" r="r" b="b"/>
              <a:pathLst>
                <a:path w="862221" h="861143">
                  <a:moveTo>
                    <a:pt x="0" y="0"/>
                  </a:moveTo>
                  <a:lnTo>
                    <a:pt x="862221" y="0"/>
                  </a:lnTo>
                  <a:lnTo>
                    <a:pt x="862221" y="861143"/>
                  </a:lnTo>
                  <a:lnTo>
                    <a:pt x="0" y="861143"/>
                  </a:lnTo>
                  <a:lnTo>
                    <a:pt x="0" y="0"/>
                  </a:lnTo>
                  <a:close/>
                </a:path>
              </a:pathLst>
            </a:custGeom>
            <a:blipFill>
              <a:blip r:embed="rId10"/>
              <a:stretch>
                <a:fillRect/>
              </a:stretch>
            </a:blipFill>
          </p:spPr>
        </p:sp>
        <p:grpSp>
          <p:nvGrpSpPr>
            <p:cNvPr id="22" name="Group 22"/>
            <p:cNvGrpSpPr/>
            <p:nvPr/>
          </p:nvGrpSpPr>
          <p:grpSpPr>
            <a:xfrm>
              <a:off x="60452" y="69687"/>
              <a:ext cx="721769" cy="721769"/>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5" name="Freeform 25"/>
            <p:cNvSpPr/>
            <p:nvPr/>
          </p:nvSpPr>
          <p:spPr>
            <a:xfrm>
              <a:off x="244580" y="347857"/>
              <a:ext cx="353512" cy="220463"/>
            </a:xfrm>
            <a:custGeom>
              <a:avLst/>
              <a:gdLst/>
              <a:ahLst/>
              <a:cxnLst/>
              <a:rect l="l" t="t" r="r" b="b"/>
              <a:pathLst>
                <a:path w="353512" h="220463">
                  <a:moveTo>
                    <a:pt x="0" y="0"/>
                  </a:moveTo>
                  <a:lnTo>
                    <a:pt x="353512" y="0"/>
                  </a:lnTo>
                  <a:lnTo>
                    <a:pt x="353512" y="220463"/>
                  </a:lnTo>
                  <a:lnTo>
                    <a:pt x="0" y="22046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sp>
        <p:nvSpPr>
          <p:cNvPr id="26" name="Freeform 26"/>
          <p:cNvSpPr/>
          <p:nvPr/>
        </p:nvSpPr>
        <p:spPr>
          <a:xfrm>
            <a:off x="8700632" y="5051715"/>
            <a:ext cx="614754" cy="480276"/>
          </a:xfrm>
          <a:custGeom>
            <a:avLst/>
            <a:gdLst/>
            <a:ahLst/>
            <a:cxnLst/>
            <a:rect l="l" t="t" r="r" b="b"/>
            <a:pathLst>
              <a:path w="614754" h="480276">
                <a:moveTo>
                  <a:pt x="0" y="0"/>
                </a:moveTo>
                <a:lnTo>
                  <a:pt x="614753" y="0"/>
                </a:lnTo>
                <a:lnTo>
                  <a:pt x="614753" y="480277"/>
                </a:lnTo>
                <a:lnTo>
                  <a:pt x="0" y="48027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7" name="TextBox 27"/>
          <p:cNvSpPr txBox="1"/>
          <p:nvPr/>
        </p:nvSpPr>
        <p:spPr>
          <a:xfrm>
            <a:off x="1028700" y="7397115"/>
            <a:ext cx="4292556" cy="1118235"/>
          </a:xfrm>
          <a:prstGeom prst="rect">
            <a:avLst/>
          </a:prstGeom>
        </p:spPr>
        <p:txBody>
          <a:bodyPr lIns="0" tIns="0" rIns="0" bIns="0" rtlCol="0" anchor="t">
            <a:spAutoFit/>
          </a:bodyPr>
          <a:lstStyle/>
          <a:p>
            <a:pPr algn="r">
              <a:lnSpc>
                <a:spcPts val="2940"/>
              </a:lnSpc>
            </a:pPr>
            <a:r>
              <a:rPr lang="en-US" sz="2100">
                <a:solidFill>
                  <a:srgbClr val="000000"/>
                </a:solidFill>
                <a:latin typeface="Poppins"/>
                <a:ea typeface="Poppins"/>
                <a:cs typeface="Poppins"/>
                <a:sym typeface="Poppins"/>
              </a:rPr>
              <a:t>After the execution the program gives out the result of the program to the user </a:t>
            </a:r>
          </a:p>
        </p:txBody>
      </p:sp>
      <p:sp>
        <p:nvSpPr>
          <p:cNvPr id="28" name="TextBox 28"/>
          <p:cNvSpPr txBox="1"/>
          <p:nvPr/>
        </p:nvSpPr>
        <p:spPr>
          <a:xfrm>
            <a:off x="12966744" y="5871890"/>
            <a:ext cx="4292556" cy="1118235"/>
          </a:xfrm>
          <a:prstGeom prst="rect">
            <a:avLst/>
          </a:prstGeom>
        </p:spPr>
        <p:txBody>
          <a:bodyPr lIns="0" tIns="0" rIns="0" bIns="0" rtlCol="0" anchor="t">
            <a:spAutoFit/>
          </a:bodyPr>
          <a:lstStyle/>
          <a:p>
            <a:pPr algn="l">
              <a:lnSpc>
                <a:spcPts val="2940"/>
              </a:lnSpc>
            </a:pPr>
            <a:r>
              <a:rPr lang="en-US" sz="2100">
                <a:solidFill>
                  <a:srgbClr val="000000"/>
                </a:solidFill>
                <a:latin typeface="Poppins"/>
                <a:ea typeface="Poppins"/>
                <a:cs typeface="Poppins"/>
                <a:sym typeface="Poppins"/>
              </a:rPr>
              <a:t>After the whole registration of the information in the program the execution takes place </a:t>
            </a:r>
          </a:p>
        </p:txBody>
      </p:sp>
      <p:sp>
        <p:nvSpPr>
          <p:cNvPr id="29" name="TextBox 29"/>
          <p:cNvSpPr txBox="1"/>
          <p:nvPr/>
        </p:nvSpPr>
        <p:spPr>
          <a:xfrm>
            <a:off x="1028700" y="3765893"/>
            <a:ext cx="4292556" cy="1118235"/>
          </a:xfrm>
          <a:prstGeom prst="rect">
            <a:avLst/>
          </a:prstGeom>
        </p:spPr>
        <p:txBody>
          <a:bodyPr lIns="0" tIns="0" rIns="0" bIns="0" rtlCol="0" anchor="t">
            <a:spAutoFit/>
          </a:bodyPr>
          <a:lstStyle/>
          <a:p>
            <a:pPr algn="r">
              <a:lnSpc>
                <a:spcPts val="2940"/>
              </a:lnSpc>
            </a:pPr>
            <a:r>
              <a:rPr lang="en-US" sz="2100">
                <a:solidFill>
                  <a:srgbClr val="000000"/>
                </a:solidFill>
                <a:latin typeface="Poppins"/>
                <a:ea typeface="Poppins"/>
                <a:cs typeface="Poppins"/>
                <a:sym typeface="Poppins"/>
              </a:rPr>
              <a:t>Next comes in the registration of the data and put it in the correct places </a:t>
            </a:r>
          </a:p>
        </p:txBody>
      </p:sp>
      <p:sp>
        <p:nvSpPr>
          <p:cNvPr id="30" name="TextBox 30"/>
          <p:cNvSpPr txBox="1"/>
          <p:nvPr/>
        </p:nvSpPr>
        <p:spPr>
          <a:xfrm>
            <a:off x="12966744" y="2240668"/>
            <a:ext cx="4292556" cy="1489710"/>
          </a:xfrm>
          <a:prstGeom prst="rect">
            <a:avLst/>
          </a:prstGeom>
        </p:spPr>
        <p:txBody>
          <a:bodyPr lIns="0" tIns="0" rIns="0" bIns="0" rtlCol="0" anchor="t">
            <a:spAutoFit/>
          </a:bodyPr>
          <a:lstStyle/>
          <a:p>
            <a:pPr algn="l">
              <a:lnSpc>
                <a:spcPts val="2940"/>
              </a:lnSpc>
            </a:pPr>
            <a:r>
              <a:rPr lang="en-US" sz="2100">
                <a:solidFill>
                  <a:srgbClr val="000000"/>
                </a:solidFill>
                <a:latin typeface="Poppins"/>
                <a:ea typeface="Poppins"/>
                <a:cs typeface="Poppins"/>
                <a:sym typeface="Poppins"/>
              </a:rPr>
              <a:t>in the first step the application takes the data and all the information needed to generate and invoice from the user</a:t>
            </a:r>
          </a:p>
        </p:txBody>
      </p:sp>
      <p:sp>
        <p:nvSpPr>
          <p:cNvPr id="31" name="TextBox 31"/>
          <p:cNvSpPr txBox="1"/>
          <p:nvPr/>
        </p:nvSpPr>
        <p:spPr>
          <a:xfrm>
            <a:off x="1028700" y="6892544"/>
            <a:ext cx="4292556" cy="466471"/>
          </a:xfrm>
          <a:prstGeom prst="rect">
            <a:avLst/>
          </a:prstGeom>
        </p:spPr>
        <p:txBody>
          <a:bodyPr lIns="0" tIns="0" rIns="0" bIns="0" rtlCol="0" anchor="t">
            <a:spAutoFit/>
          </a:bodyPr>
          <a:lstStyle/>
          <a:p>
            <a:pPr algn="r">
              <a:lnSpc>
                <a:spcPts val="3392"/>
              </a:lnSpc>
            </a:pPr>
            <a:r>
              <a:rPr lang="en-US" sz="3200">
                <a:solidFill>
                  <a:srgbClr val="000000"/>
                </a:solidFill>
                <a:latin typeface="Poppins"/>
                <a:ea typeface="Poppins"/>
                <a:cs typeface="Poppins"/>
                <a:sym typeface="Poppins"/>
              </a:rPr>
              <a:t>Results</a:t>
            </a:r>
          </a:p>
        </p:txBody>
      </p:sp>
      <p:sp>
        <p:nvSpPr>
          <p:cNvPr id="32" name="TextBox 32"/>
          <p:cNvSpPr txBox="1"/>
          <p:nvPr/>
        </p:nvSpPr>
        <p:spPr>
          <a:xfrm>
            <a:off x="12966744" y="5367319"/>
            <a:ext cx="4292556" cy="466471"/>
          </a:xfrm>
          <a:prstGeom prst="rect">
            <a:avLst/>
          </a:prstGeom>
        </p:spPr>
        <p:txBody>
          <a:bodyPr lIns="0" tIns="0" rIns="0" bIns="0" rtlCol="0" anchor="t">
            <a:spAutoFit/>
          </a:bodyPr>
          <a:lstStyle/>
          <a:p>
            <a:pPr algn="l">
              <a:lnSpc>
                <a:spcPts val="3392"/>
              </a:lnSpc>
            </a:pPr>
            <a:r>
              <a:rPr lang="en-US" sz="3200">
                <a:solidFill>
                  <a:srgbClr val="000000"/>
                </a:solidFill>
                <a:latin typeface="Poppins"/>
                <a:ea typeface="Poppins"/>
                <a:cs typeface="Poppins"/>
                <a:sym typeface="Poppins"/>
              </a:rPr>
              <a:t>The execution</a:t>
            </a:r>
          </a:p>
        </p:txBody>
      </p:sp>
      <p:sp>
        <p:nvSpPr>
          <p:cNvPr id="33" name="TextBox 33"/>
          <p:cNvSpPr txBox="1"/>
          <p:nvPr/>
        </p:nvSpPr>
        <p:spPr>
          <a:xfrm>
            <a:off x="1028700" y="3261322"/>
            <a:ext cx="4292556" cy="466471"/>
          </a:xfrm>
          <a:prstGeom prst="rect">
            <a:avLst/>
          </a:prstGeom>
        </p:spPr>
        <p:txBody>
          <a:bodyPr lIns="0" tIns="0" rIns="0" bIns="0" rtlCol="0" anchor="t">
            <a:spAutoFit/>
          </a:bodyPr>
          <a:lstStyle/>
          <a:p>
            <a:pPr algn="r">
              <a:lnSpc>
                <a:spcPts val="3392"/>
              </a:lnSpc>
            </a:pPr>
            <a:r>
              <a:rPr lang="en-US" sz="3200">
                <a:solidFill>
                  <a:srgbClr val="000000"/>
                </a:solidFill>
                <a:latin typeface="Poppins"/>
                <a:ea typeface="Poppins"/>
                <a:cs typeface="Poppins"/>
                <a:sym typeface="Poppins"/>
              </a:rPr>
              <a:t>Registration</a:t>
            </a:r>
          </a:p>
        </p:txBody>
      </p:sp>
      <p:sp>
        <p:nvSpPr>
          <p:cNvPr id="34" name="TextBox 34"/>
          <p:cNvSpPr txBox="1"/>
          <p:nvPr/>
        </p:nvSpPr>
        <p:spPr>
          <a:xfrm>
            <a:off x="12966744" y="1736097"/>
            <a:ext cx="4292556" cy="466471"/>
          </a:xfrm>
          <a:prstGeom prst="rect">
            <a:avLst/>
          </a:prstGeom>
        </p:spPr>
        <p:txBody>
          <a:bodyPr lIns="0" tIns="0" rIns="0" bIns="0" rtlCol="0" anchor="t">
            <a:spAutoFit/>
          </a:bodyPr>
          <a:lstStyle/>
          <a:p>
            <a:pPr algn="l">
              <a:lnSpc>
                <a:spcPts val="3392"/>
              </a:lnSpc>
            </a:pPr>
            <a:r>
              <a:rPr lang="en-US" sz="3200">
                <a:solidFill>
                  <a:srgbClr val="000000"/>
                </a:solidFill>
                <a:latin typeface="Poppins"/>
                <a:ea typeface="Poppins"/>
                <a:cs typeface="Poppins"/>
                <a:sym typeface="Poppins"/>
              </a:rPr>
              <a:t>Download</a:t>
            </a:r>
          </a:p>
        </p:txBody>
      </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27447" y="0"/>
            <a:ext cx="1851143" cy="10287000"/>
            <a:chOff x="0" y="0"/>
            <a:chExt cx="487544" cy="2709333"/>
          </a:xfrm>
        </p:grpSpPr>
        <p:sp>
          <p:nvSpPr>
            <p:cNvPr id="3" name="Freeform 3"/>
            <p:cNvSpPr/>
            <p:nvPr/>
          </p:nvSpPr>
          <p:spPr>
            <a:xfrm>
              <a:off x="0" y="0"/>
              <a:ext cx="487544" cy="2709333"/>
            </a:xfrm>
            <a:custGeom>
              <a:avLst/>
              <a:gdLst/>
              <a:ahLst/>
              <a:cxnLst/>
              <a:rect l="l" t="t" r="r" b="b"/>
              <a:pathLst>
                <a:path w="487544" h="2709333">
                  <a:moveTo>
                    <a:pt x="0" y="0"/>
                  </a:moveTo>
                  <a:lnTo>
                    <a:pt x="487544" y="0"/>
                  </a:lnTo>
                  <a:lnTo>
                    <a:pt x="487544" y="2709333"/>
                  </a:lnTo>
                  <a:lnTo>
                    <a:pt x="0" y="2709333"/>
                  </a:lnTo>
                  <a:close/>
                </a:path>
              </a:pathLst>
            </a:custGeom>
            <a:solidFill>
              <a:srgbClr val="3BC87C"/>
            </a:solidFill>
          </p:spPr>
        </p:sp>
        <p:sp>
          <p:nvSpPr>
            <p:cNvPr id="4" name="TextBox 4"/>
            <p:cNvSpPr txBox="1"/>
            <p:nvPr/>
          </p:nvSpPr>
          <p:spPr>
            <a:xfrm>
              <a:off x="0" y="-38100"/>
              <a:ext cx="487544" cy="27474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372168">
            <a:off x="-1570934" y="-66304"/>
            <a:ext cx="3897905" cy="3410667"/>
            <a:chOff x="0" y="0"/>
            <a:chExt cx="812800" cy="711200"/>
          </a:xfrm>
        </p:grpSpPr>
        <p:sp>
          <p:nvSpPr>
            <p:cNvPr id="6" name="Freeform 6"/>
            <p:cNvSpPr/>
            <p:nvPr/>
          </p:nvSpPr>
          <p:spPr>
            <a:xfrm>
              <a:off x="78157" y="115262"/>
              <a:ext cx="656487" cy="595938"/>
            </a:xfrm>
            <a:custGeom>
              <a:avLst/>
              <a:gdLst/>
              <a:ahLst/>
              <a:cxnLst/>
              <a:rect l="l" t="t" r="r" b="b"/>
              <a:pathLst>
                <a:path w="656487" h="595938">
                  <a:moveTo>
                    <a:pt x="426785" y="57186"/>
                  </a:moveTo>
                  <a:lnTo>
                    <a:pt x="636101" y="423490"/>
                  </a:lnTo>
                  <a:cubicBezTo>
                    <a:pt x="656486" y="459164"/>
                    <a:pt x="656340" y="502992"/>
                    <a:pt x="635717" y="538529"/>
                  </a:cubicBezTo>
                  <a:cubicBezTo>
                    <a:pt x="615094" y="574066"/>
                    <a:pt x="577113" y="595938"/>
                    <a:pt x="536026" y="595938"/>
                  </a:cubicBezTo>
                  <a:lnTo>
                    <a:pt x="120460" y="595938"/>
                  </a:lnTo>
                  <a:cubicBezTo>
                    <a:pt x="79373" y="595938"/>
                    <a:pt x="41392" y="574066"/>
                    <a:pt x="20769" y="538529"/>
                  </a:cubicBezTo>
                  <a:cubicBezTo>
                    <a:pt x="146" y="502992"/>
                    <a:pt x="0" y="459164"/>
                    <a:pt x="20385" y="423490"/>
                  </a:cubicBezTo>
                  <a:lnTo>
                    <a:pt x="229701" y="57186"/>
                  </a:lnTo>
                  <a:cubicBezTo>
                    <a:pt x="249908" y="21824"/>
                    <a:pt x="287514" y="0"/>
                    <a:pt x="328243" y="0"/>
                  </a:cubicBezTo>
                  <a:cubicBezTo>
                    <a:pt x="368972" y="0"/>
                    <a:pt x="406578" y="21824"/>
                    <a:pt x="426785" y="57186"/>
                  </a:cubicBezTo>
                  <a:close/>
                </a:path>
              </a:pathLst>
            </a:custGeom>
            <a:solidFill>
              <a:srgbClr val="FFDE59">
                <a:alpha val="64706"/>
              </a:srgbClr>
            </a:solidFill>
          </p:spPr>
        </p:sp>
        <p:sp>
          <p:nvSpPr>
            <p:cNvPr id="7" name="TextBox 7"/>
            <p:cNvSpPr txBox="1"/>
            <p:nvPr/>
          </p:nvSpPr>
          <p:spPr>
            <a:xfrm>
              <a:off x="127000" y="292100"/>
              <a:ext cx="558800" cy="3683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rot="3074961">
            <a:off x="-1370832" y="152596"/>
            <a:ext cx="3847745" cy="3366777"/>
            <a:chOff x="0" y="0"/>
            <a:chExt cx="812800" cy="711200"/>
          </a:xfrm>
        </p:grpSpPr>
        <p:sp>
          <p:nvSpPr>
            <p:cNvPr id="9" name="Freeform 9"/>
            <p:cNvSpPr/>
            <p:nvPr/>
          </p:nvSpPr>
          <p:spPr>
            <a:xfrm>
              <a:off x="79176" y="116765"/>
              <a:ext cx="654449" cy="594435"/>
            </a:xfrm>
            <a:custGeom>
              <a:avLst/>
              <a:gdLst/>
              <a:ahLst/>
              <a:cxnLst/>
              <a:rect l="l" t="t" r="r" b="b"/>
              <a:pathLst>
                <a:path w="654449" h="594435">
                  <a:moveTo>
                    <a:pt x="427050" y="57931"/>
                  </a:moveTo>
                  <a:lnTo>
                    <a:pt x="633798" y="419739"/>
                  </a:lnTo>
                  <a:cubicBezTo>
                    <a:pt x="654448" y="455878"/>
                    <a:pt x="654300" y="500277"/>
                    <a:pt x="633408" y="536278"/>
                  </a:cubicBezTo>
                  <a:cubicBezTo>
                    <a:pt x="612517" y="572278"/>
                    <a:pt x="574041" y="594435"/>
                    <a:pt x="532417" y="594435"/>
                  </a:cubicBezTo>
                  <a:lnTo>
                    <a:pt x="122031" y="594435"/>
                  </a:lnTo>
                  <a:cubicBezTo>
                    <a:pt x="80408" y="594435"/>
                    <a:pt x="41931" y="572278"/>
                    <a:pt x="21040" y="536278"/>
                  </a:cubicBezTo>
                  <a:cubicBezTo>
                    <a:pt x="148" y="500277"/>
                    <a:pt x="0" y="455878"/>
                    <a:pt x="20650" y="419739"/>
                  </a:cubicBezTo>
                  <a:lnTo>
                    <a:pt x="227398" y="57931"/>
                  </a:lnTo>
                  <a:cubicBezTo>
                    <a:pt x="247868" y="22108"/>
                    <a:pt x="285964" y="0"/>
                    <a:pt x="327224" y="0"/>
                  </a:cubicBezTo>
                  <a:cubicBezTo>
                    <a:pt x="368484" y="0"/>
                    <a:pt x="406580" y="22108"/>
                    <a:pt x="427050" y="57931"/>
                  </a:cubicBezTo>
                  <a:close/>
                </a:path>
              </a:pathLst>
            </a:custGeom>
            <a:solidFill>
              <a:srgbClr val="FFDE59"/>
            </a:solidFill>
          </p:spPr>
        </p:sp>
        <p:sp>
          <p:nvSpPr>
            <p:cNvPr id="10" name="TextBox 10"/>
            <p:cNvSpPr txBox="1"/>
            <p:nvPr/>
          </p:nvSpPr>
          <p:spPr>
            <a:xfrm>
              <a:off x="127000" y="292100"/>
              <a:ext cx="558800" cy="3683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rot="-5400000">
            <a:off x="16887964" y="590117"/>
            <a:ext cx="646666" cy="645858"/>
            <a:chOff x="0" y="0"/>
            <a:chExt cx="862221" cy="861143"/>
          </a:xfrm>
        </p:grpSpPr>
        <p:sp>
          <p:nvSpPr>
            <p:cNvPr id="12" name="Freeform 12"/>
            <p:cNvSpPr/>
            <p:nvPr/>
          </p:nvSpPr>
          <p:spPr>
            <a:xfrm>
              <a:off x="0" y="0"/>
              <a:ext cx="862221" cy="861143"/>
            </a:xfrm>
            <a:custGeom>
              <a:avLst/>
              <a:gdLst/>
              <a:ahLst/>
              <a:cxnLst/>
              <a:rect l="l" t="t" r="r" b="b"/>
              <a:pathLst>
                <a:path w="862221" h="861143">
                  <a:moveTo>
                    <a:pt x="0" y="0"/>
                  </a:moveTo>
                  <a:lnTo>
                    <a:pt x="862221" y="0"/>
                  </a:lnTo>
                  <a:lnTo>
                    <a:pt x="862221" y="861143"/>
                  </a:lnTo>
                  <a:lnTo>
                    <a:pt x="0" y="861143"/>
                  </a:lnTo>
                  <a:lnTo>
                    <a:pt x="0" y="0"/>
                  </a:lnTo>
                  <a:close/>
                </a:path>
              </a:pathLst>
            </a:custGeom>
            <a:blipFill>
              <a:blip r:embed="rId2"/>
              <a:stretch>
                <a:fillRect/>
              </a:stretch>
            </a:blipFill>
          </p:spPr>
        </p:sp>
        <p:grpSp>
          <p:nvGrpSpPr>
            <p:cNvPr id="13" name="Group 13"/>
            <p:cNvGrpSpPr/>
            <p:nvPr/>
          </p:nvGrpSpPr>
          <p:grpSpPr>
            <a:xfrm>
              <a:off x="60452" y="69687"/>
              <a:ext cx="721769" cy="72176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a:off x="244580" y="347857"/>
              <a:ext cx="353512" cy="220463"/>
            </a:xfrm>
            <a:custGeom>
              <a:avLst/>
              <a:gdLst/>
              <a:ahLst/>
              <a:cxnLst/>
              <a:rect l="l" t="t" r="r" b="b"/>
              <a:pathLst>
                <a:path w="353512" h="220463">
                  <a:moveTo>
                    <a:pt x="0" y="0"/>
                  </a:moveTo>
                  <a:lnTo>
                    <a:pt x="353512" y="0"/>
                  </a:lnTo>
                  <a:lnTo>
                    <a:pt x="353512" y="220463"/>
                  </a:lnTo>
                  <a:lnTo>
                    <a:pt x="0" y="2204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17" name="Freeform 17"/>
          <p:cNvSpPr/>
          <p:nvPr/>
        </p:nvSpPr>
        <p:spPr>
          <a:xfrm>
            <a:off x="2082457" y="1999845"/>
            <a:ext cx="13456320" cy="7566112"/>
          </a:xfrm>
          <a:custGeom>
            <a:avLst/>
            <a:gdLst/>
            <a:ahLst/>
            <a:cxnLst/>
            <a:rect l="l" t="t" r="r" b="b"/>
            <a:pathLst>
              <a:path w="13456320" h="7566112">
                <a:moveTo>
                  <a:pt x="0" y="0"/>
                </a:moveTo>
                <a:lnTo>
                  <a:pt x="13456321" y="0"/>
                </a:lnTo>
                <a:lnTo>
                  <a:pt x="13456321" y="7566112"/>
                </a:lnTo>
                <a:lnTo>
                  <a:pt x="0" y="7566112"/>
                </a:lnTo>
                <a:lnTo>
                  <a:pt x="0" y="0"/>
                </a:lnTo>
                <a:close/>
              </a:path>
            </a:pathLst>
          </a:custGeom>
          <a:blipFill>
            <a:blip r:embed="rId5"/>
            <a:stretch>
              <a:fillRect l="-40" r="-40"/>
            </a:stretch>
          </a:blipFill>
        </p:spPr>
      </p:sp>
      <p:sp>
        <p:nvSpPr>
          <p:cNvPr id="18" name="TextBox 18"/>
          <p:cNvSpPr txBox="1"/>
          <p:nvPr/>
        </p:nvSpPr>
        <p:spPr>
          <a:xfrm>
            <a:off x="16136851" y="9508807"/>
            <a:ext cx="1769621" cy="375285"/>
          </a:xfrm>
          <a:prstGeom prst="rect">
            <a:avLst/>
          </a:prstGeom>
        </p:spPr>
        <p:txBody>
          <a:bodyPr lIns="0" tIns="0" rIns="0" bIns="0" rtlCol="0" anchor="t">
            <a:spAutoFit/>
          </a:bodyPr>
          <a:lstStyle/>
          <a:p>
            <a:pPr algn="r">
              <a:lnSpc>
                <a:spcPts val="2940"/>
              </a:lnSpc>
            </a:pPr>
            <a:r>
              <a:rPr lang="en-US" sz="2100">
                <a:solidFill>
                  <a:srgbClr val="000000"/>
                </a:solidFill>
                <a:latin typeface="Poppins"/>
                <a:ea typeface="Poppins"/>
                <a:cs typeface="Poppins"/>
                <a:sym typeface="Poppins"/>
              </a:rPr>
              <a:t>Page 06</a:t>
            </a:r>
          </a:p>
        </p:txBody>
      </p:sp>
      <p:sp>
        <p:nvSpPr>
          <p:cNvPr id="19" name="TextBox 19"/>
          <p:cNvSpPr txBox="1"/>
          <p:nvPr/>
        </p:nvSpPr>
        <p:spPr>
          <a:xfrm>
            <a:off x="2082457" y="779433"/>
            <a:ext cx="6540909" cy="942467"/>
          </a:xfrm>
          <a:prstGeom prst="rect">
            <a:avLst/>
          </a:prstGeom>
        </p:spPr>
        <p:txBody>
          <a:bodyPr lIns="0" tIns="0" rIns="0" bIns="0" rtlCol="0" anchor="t">
            <a:spAutoFit/>
          </a:bodyPr>
          <a:lstStyle/>
          <a:p>
            <a:pPr algn="l">
              <a:lnSpc>
                <a:spcPts val="6783"/>
              </a:lnSpc>
            </a:pPr>
            <a:r>
              <a:rPr lang="en-US" sz="6399">
                <a:solidFill>
                  <a:srgbClr val="000000"/>
                </a:solidFill>
                <a:latin typeface="Poppins"/>
                <a:ea typeface="Poppins"/>
                <a:cs typeface="Poppins"/>
                <a:sym typeface="Poppins"/>
              </a:rPr>
              <a:t>SOURCE CODE:</a:t>
            </a:r>
          </a:p>
        </p:txBody>
      </p:sp>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7377581" y="0"/>
            <a:ext cx="1851143" cy="10287000"/>
            <a:chOff x="0" y="0"/>
            <a:chExt cx="487544" cy="2709333"/>
          </a:xfrm>
        </p:grpSpPr>
        <p:sp>
          <p:nvSpPr>
            <p:cNvPr id="3" name="Freeform 3"/>
            <p:cNvSpPr/>
            <p:nvPr/>
          </p:nvSpPr>
          <p:spPr>
            <a:xfrm>
              <a:off x="0" y="0"/>
              <a:ext cx="487544" cy="2709333"/>
            </a:xfrm>
            <a:custGeom>
              <a:avLst/>
              <a:gdLst/>
              <a:ahLst/>
              <a:cxnLst/>
              <a:rect l="l" t="t" r="r" b="b"/>
              <a:pathLst>
                <a:path w="487544" h="2709333">
                  <a:moveTo>
                    <a:pt x="0" y="0"/>
                  </a:moveTo>
                  <a:lnTo>
                    <a:pt x="487544" y="0"/>
                  </a:lnTo>
                  <a:lnTo>
                    <a:pt x="487544" y="2709333"/>
                  </a:lnTo>
                  <a:lnTo>
                    <a:pt x="0" y="2709333"/>
                  </a:lnTo>
                  <a:close/>
                </a:path>
              </a:pathLst>
            </a:custGeom>
            <a:solidFill>
              <a:srgbClr val="3BC87C"/>
            </a:solidFill>
          </p:spPr>
        </p:sp>
        <p:sp>
          <p:nvSpPr>
            <p:cNvPr id="4" name="TextBox 4"/>
            <p:cNvSpPr txBox="1"/>
            <p:nvPr/>
          </p:nvSpPr>
          <p:spPr>
            <a:xfrm>
              <a:off x="0" y="-38100"/>
              <a:ext cx="487544" cy="27474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9427831">
            <a:off x="16074307" y="6942638"/>
            <a:ext cx="3897905" cy="3410667"/>
            <a:chOff x="0" y="0"/>
            <a:chExt cx="812800" cy="711200"/>
          </a:xfrm>
        </p:grpSpPr>
        <p:sp>
          <p:nvSpPr>
            <p:cNvPr id="6" name="Freeform 6"/>
            <p:cNvSpPr/>
            <p:nvPr/>
          </p:nvSpPr>
          <p:spPr>
            <a:xfrm>
              <a:off x="78157" y="115262"/>
              <a:ext cx="656487" cy="595938"/>
            </a:xfrm>
            <a:custGeom>
              <a:avLst/>
              <a:gdLst/>
              <a:ahLst/>
              <a:cxnLst/>
              <a:rect l="l" t="t" r="r" b="b"/>
              <a:pathLst>
                <a:path w="656487" h="595938">
                  <a:moveTo>
                    <a:pt x="426785" y="57186"/>
                  </a:moveTo>
                  <a:lnTo>
                    <a:pt x="636101" y="423490"/>
                  </a:lnTo>
                  <a:cubicBezTo>
                    <a:pt x="656486" y="459164"/>
                    <a:pt x="656340" y="502992"/>
                    <a:pt x="635717" y="538529"/>
                  </a:cubicBezTo>
                  <a:cubicBezTo>
                    <a:pt x="615094" y="574066"/>
                    <a:pt x="577113" y="595938"/>
                    <a:pt x="536026" y="595938"/>
                  </a:cubicBezTo>
                  <a:lnTo>
                    <a:pt x="120460" y="595938"/>
                  </a:lnTo>
                  <a:cubicBezTo>
                    <a:pt x="79373" y="595938"/>
                    <a:pt x="41392" y="574066"/>
                    <a:pt x="20769" y="538529"/>
                  </a:cubicBezTo>
                  <a:cubicBezTo>
                    <a:pt x="146" y="502992"/>
                    <a:pt x="0" y="459164"/>
                    <a:pt x="20385" y="423490"/>
                  </a:cubicBezTo>
                  <a:lnTo>
                    <a:pt x="229701" y="57186"/>
                  </a:lnTo>
                  <a:cubicBezTo>
                    <a:pt x="249908" y="21824"/>
                    <a:pt x="287514" y="0"/>
                    <a:pt x="328243" y="0"/>
                  </a:cubicBezTo>
                  <a:cubicBezTo>
                    <a:pt x="368972" y="0"/>
                    <a:pt x="406578" y="21824"/>
                    <a:pt x="426785" y="57186"/>
                  </a:cubicBezTo>
                  <a:close/>
                </a:path>
              </a:pathLst>
            </a:custGeom>
            <a:solidFill>
              <a:srgbClr val="FFDE59">
                <a:alpha val="64706"/>
              </a:srgbClr>
            </a:solidFill>
          </p:spPr>
        </p:sp>
        <p:sp>
          <p:nvSpPr>
            <p:cNvPr id="7" name="TextBox 7"/>
            <p:cNvSpPr txBox="1"/>
            <p:nvPr/>
          </p:nvSpPr>
          <p:spPr>
            <a:xfrm>
              <a:off x="127000" y="292100"/>
              <a:ext cx="558800" cy="3683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rot="-7725038">
            <a:off x="15924364" y="6767627"/>
            <a:ext cx="3847745" cy="3366777"/>
            <a:chOff x="0" y="0"/>
            <a:chExt cx="812800" cy="711200"/>
          </a:xfrm>
        </p:grpSpPr>
        <p:sp>
          <p:nvSpPr>
            <p:cNvPr id="9" name="Freeform 9"/>
            <p:cNvSpPr/>
            <p:nvPr/>
          </p:nvSpPr>
          <p:spPr>
            <a:xfrm>
              <a:off x="79176" y="116765"/>
              <a:ext cx="654449" cy="594435"/>
            </a:xfrm>
            <a:custGeom>
              <a:avLst/>
              <a:gdLst/>
              <a:ahLst/>
              <a:cxnLst/>
              <a:rect l="l" t="t" r="r" b="b"/>
              <a:pathLst>
                <a:path w="654449" h="594435">
                  <a:moveTo>
                    <a:pt x="427050" y="57931"/>
                  </a:moveTo>
                  <a:lnTo>
                    <a:pt x="633798" y="419739"/>
                  </a:lnTo>
                  <a:cubicBezTo>
                    <a:pt x="654448" y="455878"/>
                    <a:pt x="654300" y="500277"/>
                    <a:pt x="633408" y="536278"/>
                  </a:cubicBezTo>
                  <a:cubicBezTo>
                    <a:pt x="612517" y="572278"/>
                    <a:pt x="574041" y="594435"/>
                    <a:pt x="532417" y="594435"/>
                  </a:cubicBezTo>
                  <a:lnTo>
                    <a:pt x="122031" y="594435"/>
                  </a:lnTo>
                  <a:cubicBezTo>
                    <a:pt x="80408" y="594435"/>
                    <a:pt x="41931" y="572278"/>
                    <a:pt x="21040" y="536278"/>
                  </a:cubicBezTo>
                  <a:cubicBezTo>
                    <a:pt x="148" y="500277"/>
                    <a:pt x="0" y="455878"/>
                    <a:pt x="20650" y="419739"/>
                  </a:cubicBezTo>
                  <a:lnTo>
                    <a:pt x="227398" y="57931"/>
                  </a:lnTo>
                  <a:cubicBezTo>
                    <a:pt x="247868" y="22108"/>
                    <a:pt x="285964" y="0"/>
                    <a:pt x="327224" y="0"/>
                  </a:cubicBezTo>
                  <a:cubicBezTo>
                    <a:pt x="368484" y="0"/>
                    <a:pt x="406580" y="22108"/>
                    <a:pt x="427050" y="57931"/>
                  </a:cubicBezTo>
                  <a:close/>
                </a:path>
              </a:pathLst>
            </a:custGeom>
            <a:solidFill>
              <a:srgbClr val="FFDE59"/>
            </a:solidFill>
          </p:spPr>
        </p:sp>
        <p:sp>
          <p:nvSpPr>
            <p:cNvPr id="10" name="TextBox 10"/>
            <p:cNvSpPr txBox="1"/>
            <p:nvPr/>
          </p:nvSpPr>
          <p:spPr>
            <a:xfrm>
              <a:off x="127000" y="292100"/>
              <a:ext cx="558800" cy="3683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rot="-5400000">
            <a:off x="16887964" y="590117"/>
            <a:ext cx="646666" cy="645858"/>
            <a:chOff x="0" y="0"/>
            <a:chExt cx="862221" cy="861143"/>
          </a:xfrm>
        </p:grpSpPr>
        <p:sp>
          <p:nvSpPr>
            <p:cNvPr id="12" name="Freeform 12"/>
            <p:cNvSpPr/>
            <p:nvPr/>
          </p:nvSpPr>
          <p:spPr>
            <a:xfrm>
              <a:off x="0" y="0"/>
              <a:ext cx="862221" cy="861143"/>
            </a:xfrm>
            <a:custGeom>
              <a:avLst/>
              <a:gdLst/>
              <a:ahLst/>
              <a:cxnLst/>
              <a:rect l="l" t="t" r="r" b="b"/>
              <a:pathLst>
                <a:path w="862221" h="861143">
                  <a:moveTo>
                    <a:pt x="0" y="0"/>
                  </a:moveTo>
                  <a:lnTo>
                    <a:pt x="862221" y="0"/>
                  </a:lnTo>
                  <a:lnTo>
                    <a:pt x="862221" y="861143"/>
                  </a:lnTo>
                  <a:lnTo>
                    <a:pt x="0" y="861143"/>
                  </a:lnTo>
                  <a:lnTo>
                    <a:pt x="0" y="0"/>
                  </a:lnTo>
                  <a:close/>
                </a:path>
              </a:pathLst>
            </a:custGeom>
            <a:blipFill>
              <a:blip r:embed="rId2"/>
              <a:stretch>
                <a:fillRect/>
              </a:stretch>
            </a:blipFill>
          </p:spPr>
        </p:sp>
        <p:grpSp>
          <p:nvGrpSpPr>
            <p:cNvPr id="13" name="Group 13"/>
            <p:cNvGrpSpPr/>
            <p:nvPr/>
          </p:nvGrpSpPr>
          <p:grpSpPr>
            <a:xfrm>
              <a:off x="60452" y="69687"/>
              <a:ext cx="721769" cy="72176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a:off x="244580" y="347857"/>
              <a:ext cx="353512" cy="220463"/>
            </a:xfrm>
            <a:custGeom>
              <a:avLst/>
              <a:gdLst/>
              <a:ahLst/>
              <a:cxnLst/>
              <a:rect l="l" t="t" r="r" b="b"/>
              <a:pathLst>
                <a:path w="353512" h="220463">
                  <a:moveTo>
                    <a:pt x="0" y="0"/>
                  </a:moveTo>
                  <a:lnTo>
                    <a:pt x="353512" y="0"/>
                  </a:lnTo>
                  <a:lnTo>
                    <a:pt x="353512" y="220463"/>
                  </a:lnTo>
                  <a:lnTo>
                    <a:pt x="0" y="2204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17" name="TextBox 17"/>
          <p:cNvSpPr txBox="1"/>
          <p:nvPr/>
        </p:nvSpPr>
        <p:spPr>
          <a:xfrm>
            <a:off x="2082457" y="779433"/>
            <a:ext cx="6540909" cy="942467"/>
          </a:xfrm>
          <a:prstGeom prst="rect">
            <a:avLst/>
          </a:prstGeom>
        </p:spPr>
        <p:txBody>
          <a:bodyPr lIns="0" tIns="0" rIns="0" bIns="0" rtlCol="0" anchor="t">
            <a:spAutoFit/>
          </a:bodyPr>
          <a:lstStyle/>
          <a:p>
            <a:pPr algn="l">
              <a:lnSpc>
                <a:spcPts val="6783"/>
              </a:lnSpc>
            </a:pPr>
            <a:r>
              <a:rPr lang="en-US" sz="6399">
                <a:solidFill>
                  <a:srgbClr val="000000"/>
                </a:solidFill>
                <a:latin typeface="Poppins"/>
                <a:ea typeface="Poppins"/>
                <a:cs typeface="Poppins"/>
                <a:sym typeface="Poppins"/>
              </a:rPr>
              <a:t>SOURCE CODE:</a:t>
            </a:r>
          </a:p>
        </p:txBody>
      </p:sp>
      <p:sp>
        <p:nvSpPr>
          <p:cNvPr id="18" name="TextBox 18"/>
          <p:cNvSpPr txBox="1"/>
          <p:nvPr/>
        </p:nvSpPr>
        <p:spPr>
          <a:xfrm>
            <a:off x="16136851" y="9508807"/>
            <a:ext cx="1769621" cy="375285"/>
          </a:xfrm>
          <a:prstGeom prst="rect">
            <a:avLst/>
          </a:prstGeom>
        </p:spPr>
        <p:txBody>
          <a:bodyPr lIns="0" tIns="0" rIns="0" bIns="0" rtlCol="0" anchor="t">
            <a:spAutoFit/>
          </a:bodyPr>
          <a:lstStyle/>
          <a:p>
            <a:pPr algn="r">
              <a:lnSpc>
                <a:spcPts val="2940"/>
              </a:lnSpc>
            </a:pPr>
            <a:r>
              <a:rPr lang="en-US" sz="2100">
                <a:solidFill>
                  <a:srgbClr val="000000"/>
                </a:solidFill>
                <a:latin typeface="Poppins"/>
                <a:ea typeface="Poppins"/>
                <a:cs typeface="Poppins"/>
                <a:sym typeface="Poppins"/>
              </a:rPr>
              <a:t>Page 07</a:t>
            </a:r>
          </a:p>
        </p:txBody>
      </p:sp>
      <p:sp>
        <p:nvSpPr>
          <p:cNvPr id="19" name="Freeform 19"/>
          <p:cNvSpPr/>
          <p:nvPr/>
        </p:nvSpPr>
        <p:spPr>
          <a:xfrm>
            <a:off x="2082457" y="1999845"/>
            <a:ext cx="13456320" cy="7566112"/>
          </a:xfrm>
          <a:custGeom>
            <a:avLst/>
            <a:gdLst/>
            <a:ahLst/>
            <a:cxnLst/>
            <a:rect l="l" t="t" r="r" b="b"/>
            <a:pathLst>
              <a:path w="13456320" h="7566112">
                <a:moveTo>
                  <a:pt x="0" y="0"/>
                </a:moveTo>
                <a:lnTo>
                  <a:pt x="13456321" y="0"/>
                </a:lnTo>
                <a:lnTo>
                  <a:pt x="13456321" y="7566112"/>
                </a:lnTo>
                <a:lnTo>
                  <a:pt x="0" y="7566112"/>
                </a:lnTo>
                <a:lnTo>
                  <a:pt x="0" y="0"/>
                </a:lnTo>
                <a:close/>
              </a:path>
            </a:pathLst>
          </a:custGeom>
          <a:blipFill>
            <a:blip r:embed="rId5"/>
            <a:stretch>
              <a:fillRect l="-40" r="-40"/>
            </a:stretch>
          </a:blipFill>
        </p:spPr>
      </p:sp>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27447" y="0"/>
            <a:ext cx="1851143" cy="10287000"/>
            <a:chOff x="0" y="0"/>
            <a:chExt cx="487544" cy="2709333"/>
          </a:xfrm>
        </p:grpSpPr>
        <p:sp>
          <p:nvSpPr>
            <p:cNvPr id="3" name="Freeform 3"/>
            <p:cNvSpPr/>
            <p:nvPr/>
          </p:nvSpPr>
          <p:spPr>
            <a:xfrm>
              <a:off x="0" y="0"/>
              <a:ext cx="487544" cy="2709333"/>
            </a:xfrm>
            <a:custGeom>
              <a:avLst/>
              <a:gdLst/>
              <a:ahLst/>
              <a:cxnLst/>
              <a:rect l="l" t="t" r="r" b="b"/>
              <a:pathLst>
                <a:path w="487544" h="2709333">
                  <a:moveTo>
                    <a:pt x="0" y="0"/>
                  </a:moveTo>
                  <a:lnTo>
                    <a:pt x="487544" y="0"/>
                  </a:lnTo>
                  <a:lnTo>
                    <a:pt x="487544" y="2709333"/>
                  </a:lnTo>
                  <a:lnTo>
                    <a:pt x="0" y="2709333"/>
                  </a:lnTo>
                  <a:close/>
                </a:path>
              </a:pathLst>
            </a:custGeom>
            <a:solidFill>
              <a:srgbClr val="3BC87C"/>
            </a:solidFill>
          </p:spPr>
        </p:sp>
        <p:sp>
          <p:nvSpPr>
            <p:cNvPr id="4" name="TextBox 4"/>
            <p:cNvSpPr txBox="1"/>
            <p:nvPr/>
          </p:nvSpPr>
          <p:spPr>
            <a:xfrm>
              <a:off x="0" y="-38100"/>
              <a:ext cx="487544" cy="27474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372168">
            <a:off x="-1570934" y="-66304"/>
            <a:ext cx="3897905" cy="3410667"/>
            <a:chOff x="0" y="0"/>
            <a:chExt cx="812800" cy="711200"/>
          </a:xfrm>
        </p:grpSpPr>
        <p:sp>
          <p:nvSpPr>
            <p:cNvPr id="6" name="Freeform 6"/>
            <p:cNvSpPr/>
            <p:nvPr/>
          </p:nvSpPr>
          <p:spPr>
            <a:xfrm>
              <a:off x="78157" y="115262"/>
              <a:ext cx="656487" cy="595938"/>
            </a:xfrm>
            <a:custGeom>
              <a:avLst/>
              <a:gdLst/>
              <a:ahLst/>
              <a:cxnLst/>
              <a:rect l="l" t="t" r="r" b="b"/>
              <a:pathLst>
                <a:path w="656487" h="595938">
                  <a:moveTo>
                    <a:pt x="426785" y="57186"/>
                  </a:moveTo>
                  <a:lnTo>
                    <a:pt x="636101" y="423490"/>
                  </a:lnTo>
                  <a:cubicBezTo>
                    <a:pt x="656486" y="459164"/>
                    <a:pt x="656340" y="502992"/>
                    <a:pt x="635717" y="538529"/>
                  </a:cubicBezTo>
                  <a:cubicBezTo>
                    <a:pt x="615094" y="574066"/>
                    <a:pt x="577113" y="595938"/>
                    <a:pt x="536026" y="595938"/>
                  </a:cubicBezTo>
                  <a:lnTo>
                    <a:pt x="120460" y="595938"/>
                  </a:lnTo>
                  <a:cubicBezTo>
                    <a:pt x="79373" y="595938"/>
                    <a:pt x="41392" y="574066"/>
                    <a:pt x="20769" y="538529"/>
                  </a:cubicBezTo>
                  <a:cubicBezTo>
                    <a:pt x="146" y="502992"/>
                    <a:pt x="0" y="459164"/>
                    <a:pt x="20385" y="423490"/>
                  </a:cubicBezTo>
                  <a:lnTo>
                    <a:pt x="229701" y="57186"/>
                  </a:lnTo>
                  <a:cubicBezTo>
                    <a:pt x="249908" y="21824"/>
                    <a:pt x="287514" y="0"/>
                    <a:pt x="328243" y="0"/>
                  </a:cubicBezTo>
                  <a:cubicBezTo>
                    <a:pt x="368972" y="0"/>
                    <a:pt x="406578" y="21824"/>
                    <a:pt x="426785" y="57186"/>
                  </a:cubicBezTo>
                  <a:close/>
                </a:path>
              </a:pathLst>
            </a:custGeom>
            <a:solidFill>
              <a:srgbClr val="FFDE59">
                <a:alpha val="64706"/>
              </a:srgbClr>
            </a:solidFill>
          </p:spPr>
        </p:sp>
        <p:sp>
          <p:nvSpPr>
            <p:cNvPr id="7" name="TextBox 7"/>
            <p:cNvSpPr txBox="1"/>
            <p:nvPr/>
          </p:nvSpPr>
          <p:spPr>
            <a:xfrm>
              <a:off x="127000" y="292100"/>
              <a:ext cx="558800" cy="3683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rot="3074961">
            <a:off x="-1370832" y="152596"/>
            <a:ext cx="3847745" cy="3366777"/>
            <a:chOff x="0" y="0"/>
            <a:chExt cx="812800" cy="711200"/>
          </a:xfrm>
        </p:grpSpPr>
        <p:sp>
          <p:nvSpPr>
            <p:cNvPr id="9" name="Freeform 9"/>
            <p:cNvSpPr/>
            <p:nvPr/>
          </p:nvSpPr>
          <p:spPr>
            <a:xfrm>
              <a:off x="79176" y="116765"/>
              <a:ext cx="654449" cy="594435"/>
            </a:xfrm>
            <a:custGeom>
              <a:avLst/>
              <a:gdLst/>
              <a:ahLst/>
              <a:cxnLst/>
              <a:rect l="l" t="t" r="r" b="b"/>
              <a:pathLst>
                <a:path w="654449" h="594435">
                  <a:moveTo>
                    <a:pt x="427050" y="57931"/>
                  </a:moveTo>
                  <a:lnTo>
                    <a:pt x="633798" y="419739"/>
                  </a:lnTo>
                  <a:cubicBezTo>
                    <a:pt x="654448" y="455878"/>
                    <a:pt x="654300" y="500277"/>
                    <a:pt x="633408" y="536278"/>
                  </a:cubicBezTo>
                  <a:cubicBezTo>
                    <a:pt x="612517" y="572278"/>
                    <a:pt x="574041" y="594435"/>
                    <a:pt x="532417" y="594435"/>
                  </a:cubicBezTo>
                  <a:lnTo>
                    <a:pt x="122031" y="594435"/>
                  </a:lnTo>
                  <a:cubicBezTo>
                    <a:pt x="80408" y="594435"/>
                    <a:pt x="41931" y="572278"/>
                    <a:pt x="21040" y="536278"/>
                  </a:cubicBezTo>
                  <a:cubicBezTo>
                    <a:pt x="148" y="500277"/>
                    <a:pt x="0" y="455878"/>
                    <a:pt x="20650" y="419739"/>
                  </a:cubicBezTo>
                  <a:lnTo>
                    <a:pt x="227398" y="57931"/>
                  </a:lnTo>
                  <a:cubicBezTo>
                    <a:pt x="247868" y="22108"/>
                    <a:pt x="285964" y="0"/>
                    <a:pt x="327224" y="0"/>
                  </a:cubicBezTo>
                  <a:cubicBezTo>
                    <a:pt x="368484" y="0"/>
                    <a:pt x="406580" y="22108"/>
                    <a:pt x="427050" y="57931"/>
                  </a:cubicBezTo>
                  <a:close/>
                </a:path>
              </a:pathLst>
            </a:custGeom>
            <a:solidFill>
              <a:srgbClr val="FFDE59"/>
            </a:solidFill>
          </p:spPr>
        </p:sp>
        <p:sp>
          <p:nvSpPr>
            <p:cNvPr id="10" name="TextBox 10"/>
            <p:cNvSpPr txBox="1"/>
            <p:nvPr/>
          </p:nvSpPr>
          <p:spPr>
            <a:xfrm>
              <a:off x="127000" y="292100"/>
              <a:ext cx="558800" cy="3683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rot="-5400000">
            <a:off x="16887964" y="590117"/>
            <a:ext cx="646666" cy="645858"/>
            <a:chOff x="0" y="0"/>
            <a:chExt cx="862221" cy="861143"/>
          </a:xfrm>
        </p:grpSpPr>
        <p:sp>
          <p:nvSpPr>
            <p:cNvPr id="12" name="Freeform 12"/>
            <p:cNvSpPr/>
            <p:nvPr/>
          </p:nvSpPr>
          <p:spPr>
            <a:xfrm>
              <a:off x="0" y="0"/>
              <a:ext cx="862221" cy="861143"/>
            </a:xfrm>
            <a:custGeom>
              <a:avLst/>
              <a:gdLst/>
              <a:ahLst/>
              <a:cxnLst/>
              <a:rect l="l" t="t" r="r" b="b"/>
              <a:pathLst>
                <a:path w="862221" h="861143">
                  <a:moveTo>
                    <a:pt x="0" y="0"/>
                  </a:moveTo>
                  <a:lnTo>
                    <a:pt x="862221" y="0"/>
                  </a:lnTo>
                  <a:lnTo>
                    <a:pt x="862221" y="861143"/>
                  </a:lnTo>
                  <a:lnTo>
                    <a:pt x="0" y="861143"/>
                  </a:lnTo>
                  <a:lnTo>
                    <a:pt x="0" y="0"/>
                  </a:lnTo>
                  <a:close/>
                </a:path>
              </a:pathLst>
            </a:custGeom>
            <a:blipFill>
              <a:blip r:embed="rId2"/>
              <a:stretch>
                <a:fillRect/>
              </a:stretch>
            </a:blipFill>
          </p:spPr>
        </p:sp>
        <p:grpSp>
          <p:nvGrpSpPr>
            <p:cNvPr id="13" name="Group 13"/>
            <p:cNvGrpSpPr/>
            <p:nvPr/>
          </p:nvGrpSpPr>
          <p:grpSpPr>
            <a:xfrm>
              <a:off x="60452" y="69687"/>
              <a:ext cx="721769" cy="72176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a:off x="244580" y="347857"/>
              <a:ext cx="353512" cy="220463"/>
            </a:xfrm>
            <a:custGeom>
              <a:avLst/>
              <a:gdLst/>
              <a:ahLst/>
              <a:cxnLst/>
              <a:rect l="l" t="t" r="r" b="b"/>
              <a:pathLst>
                <a:path w="353512" h="220463">
                  <a:moveTo>
                    <a:pt x="0" y="0"/>
                  </a:moveTo>
                  <a:lnTo>
                    <a:pt x="353512" y="0"/>
                  </a:lnTo>
                  <a:lnTo>
                    <a:pt x="353512" y="220463"/>
                  </a:lnTo>
                  <a:lnTo>
                    <a:pt x="0" y="2204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17" name="TextBox 17"/>
          <p:cNvSpPr txBox="1"/>
          <p:nvPr/>
        </p:nvSpPr>
        <p:spPr>
          <a:xfrm>
            <a:off x="16136851" y="9508807"/>
            <a:ext cx="1769621" cy="375285"/>
          </a:xfrm>
          <a:prstGeom prst="rect">
            <a:avLst/>
          </a:prstGeom>
        </p:spPr>
        <p:txBody>
          <a:bodyPr lIns="0" tIns="0" rIns="0" bIns="0" rtlCol="0" anchor="t">
            <a:spAutoFit/>
          </a:bodyPr>
          <a:lstStyle/>
          <a:p>
            <a:pPr algn="r">
              <a:lnSpc>
                <a:spcPts val="2940"/>
              </a:lnSpc>
            </a:pPr>
            <a:r>
              <a:rPr lang="en-US" sz="2100">
                <a:solidFill>
                  <a:srgbClr val="000000"/>
                </a:solidFill>
                <a:latin typeface="Poppins"/>
                <a:ea typeface="Poppins"/>
                <a:cs typeface="Poppins"/>
                <a:sym typeface="Poppins"/>
              </a:rPr>
              <a:t>Page 08</a:t>
            </a:r>
          </a:p>
        </p:txBody>
      </p:sp>
      <p:sp>
        <p:nvSpPr>
          <p:cNvPr id="18" name="TextBox 18"/>
          <p:cNvSpPr txBox="1"/>
          <p:nvPr/>
        </p:nvSpPr>
        <p:spPr>
          <a:xfrm>
            <a:off x="2082457" y="779433"/>
            <a:ext cx="6540909" cy="942467"/>
          </a:xfrm>
          <a:prstGeom prst="rect">
            <a:avLst/>
          </a:prstGeom>
        </p:spPr>
        <p:txBody>
          <a:bodyPr lIns="0" tIns="0" rIns="0" bIns="0" rtlCol="0" anchor="t">
            <a:spAutoFit/>
          </a:bodyPr>
          <a:lstStyle/>
          <a:p>
            <a:pPr algn="l">
              <a:lnSpc>
                <a:spcPts val="6783"/>
              </a:lnSpc>
            </a:pPr>
            <a:r>
              <a:rPr lang="en-US" sz="6399">
                <a:solidFill>
                  <a:srgbClr val="000000"/>
                </a:solidFill>
                <a:latin typeface="Poppins"/>
                <a:ea typeface="Poppins"/>
                <a:cs typeface="Poppins"/>
                <a:sym typeface="Poppins"/>
              </a:rPr>
              <a:t>SOURCE CODE:</a:t>
            </a:r>
          </a:p>
        </p:txBody>
      </p:sp>
      <p:sp>
        <p:nvSpPr>
          <p:cNvPr id="19" name="Freeform 19"/>
          <p:cNvSpPr/>
          <p:nvPr/>
        </p:nvSpPr>
        <p:spPr>
          <a:xfrm>
            <a:off x="2082457" y="1999845"/>
            <a:ext cx="13456320" cy="7566112"/>
          </a:xfrm>
          <a:custGeom>
            <a:avLst/>
            <a:gdLst/>
            <a:ahLst/>
            <a:cxnLst/>
            <a:rect l="l" t="t" r="r" b="b"/>
            <a:pathLst>
              <a:path w="13456320" h="7566112">
                <a:moveTo>
                  <a:pt x="0" y="0"/>
                </a:moveTo>
                <a:lnTo>
                  <a:pt x="13456321" y="0"/>
                </a:lnTo>
                <a:lnTo>
                  <a:pt x="13456321" y="7566112"/>
                </a:lnTo>
                <a:lnTo>
                  <a:pt x="0" y="7566112"/>
                </a:lnTo>
                <a:lnTo>
                  <a:pt x="0" y="0"/>
                </a:lnTo>
                <a:close/>
              </a:path>
            </a:pathLst>
          </a:custGeom>
          <a:blipFill>
            <a:blip r:embed="rId5"/>
            <a:stretch>
              <a:fillRect l="-40" r="-40"/>
            </a:stretch>
          </a:blipFill>
        </p:spPr>
      </p:sp>
    </p:spTree>
  </p:cSld>
  <p:clrMapOvr>
    <a:masterClrMapping/>
  </p:clrMapOvr>
  <p:transition spd="slow">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385</Words>
  <Application>Microsoft Office PowerPoint</Application>
  <PresentationFormat>Custom</PresentationFormat>
  <Paragraphs>87</Paragraphs>
  <Slides>15</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Calibri</vt:lpstr>
      <vt:lpstr>Poppins Bold</vt:lpstr>
      <vt:lpstr>Poppins Ultra-Bold</vt:lpstr>
      <vt:lpstr>Poppins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and Yellow Clean Data Apps Presentation</dc:title>
  <cp:lastModifiedBy>borish singh</cp:lastModifiedBy>
  <cp:revision>2</cp:revision>
  <dcterms:created xsi:type="dcterms:W3CDTF">2006-08-16T00:00:00Z</dcterms:created>
  <dcterms:modified xsi:type="dcterms:W3CDTF">2025-05-20T07:05:36Z</dcterms:modified>
  <dc:identifier>DAGn4q8FAfY</dc:identifier>
</cp:coreProperties>
</file>